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4"/>
  </p:sldMasterIdLst>
  <p:notesMasterIdLst>
    <p:notesMasterId r:id="rId29"/>
  </p:notesMasterIdLst>
  <p:sldIdLst>
    <p:sldId id="256" r:id="rId5"/>
    <p:sldId id="321" r:id="rId6"/>
    <p:sldId id="301" r:id="rId7"/>
    <p:sldId id="308" r:id="rId8"/>
    <p:sldId id="302" r:id="rId9"/>
    <p:sldId id="318" r:id="rId10"/>
    <p:sldId id="319" r:id="rId11"/>
    <p:sldId id="324" r:id="rId12"/>
    <p:sldId id="303" r:id="rId13"/>
    <p:sldId id="323" r:id="rId14"/>
    <p:sldId id="327" r:id="rId15"/>
    <p:sldId id="328" r:id="rId16"/>
    <p:sldId id="317" r:id="rId17"/>
    <p:sldId id="314" r:id="rId18"/>
    <p:sldId id="315" r:id="rId19"/>
    <p:sldId id="316" r:id="rId20"/>
    <p:sldId id="320" r:id="rId21"/>
    <p:sldId id="311" r:id="rId22"/>
    <p:sldId id="326" r:id="rId23"/>
    <p:sldId id="325" r:id="rId24"/>
    <p:sldId id="310" r:id="rId25"/>
    <p:sldId id="304" r:id="rId26"/>
    <p:sldId id="305" r:id="rId27"/>
    <p:sldId id="287"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Nicole Dube" initials="ND" lastIdx="23" clrIdx="0">
    <p:extLst>
      <p:ext uri="{19B8F6BF-5375-455C-9EA6-DF929625EA0E}">
        <p15:presenceInfo xmlns:p15="http://schemas.microsoft.com/office/powerpoint/2012/main" userId="S::nicole.dube2@ucalgary.ca::e025e331-210b-4102-b4c7-575966453249" providerId="AD"/>
      </p:ext>
    </p:extLst>
  </p:cmAuthor>
  <p:cmAuthor id="2" name="Nikki Cheslock" initials="NC" lastIdx="15" clrIdx="1">
    <p:extLst>
      <p:ext uri="{19B8F6BF-5375-455C-9EA6-DF929625EA0E}">
        <p15:presenceInfo xmlns:p15="http://schemas.microsoft.com/office/powerpoint/2012/main" userId="S::nikki.cheslock@ucalgary.ca::c3c4c64f-abb8-45f3-8f1a-45814f93496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379AC"/>
    <a:srgbClr val="DB5193"/>
    <a:srgbClr val="9ED8CF"/>
    <a:srgbClr val="D32D7C"/>
    <a:srgbClr val="F7AF7A"/>
    <a:srgbClr val="C890C4"/>
    <a:srgbClr val="CFA8F6"/>
    <a:srgbClr val="F3B291"/>
    <a:srgbClr val="6F5BA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3F3E3F0-B5D2-461B-83B9-4853365BF70E}" v="25" dt="2020-11-17T20:49:46.695"/>
    <p1510:client id="{04178F88-8585-4B44-A471-39FEEDCAC552}" v="148" dt="2020-11-06T18:46:30.546"/>
    <p1510:client id="{0D320F09-F6A1-4BB6-8103-3059B4FE76AD}" v="1" dt="2020-11-03T21:05:56.389"/>
    <p1510:client id="{0DBD0EBE-755A-4F22-88B9-21730E1BF1C5}" v="92" dt="2020-11-18T21:34:34.026"/>
    <p1510:client id="{0EDBD3BC-75A7-4789-838B-1FAAA8015A66}" v="102" dt="2020-11-02T20:34:37.622"/>
    <p1510:client id="{0EDEB307-71C0-4F26-949C-FB825B535F0B}" v="910" dt="2020-11-18T16:39:04.893"/>
    <p1510:client id="{118CB5CC-4929-4141-90F0-1FD4DE5FB3E5}" v="15" dt="2020-11-10T21:15:06.224"/>
    <p1510:client id="{167C4586-9F7D-4CBF-878A-C2A0066BDF1B}" v="35" dt="2020-11-12T19:50:39.099"/>
    <p1510:client id="{1733B2F0-5053-4370-9021-17D4785AC082}" v="29" dt="2020-11-12T20:16:18.824"/>
    <p1510:client id="{192196D3-DC16-4A78-B9D5-B0FFEE070FA7}" v="1074" dt="2020-11-17T18:37:55.855"/>
    <p1510:client id="{1A644BE0-7326-4276-8265-C2F544CBEBD4}" v="341" dt="2020-11-10T16:45:23.207"/>
    <p1510:client id="{1DAFCF7E-CE72-4F38-B20B-D8087E3BF315}" v="23" dt="2020-11-12T20:14:24.001"/>
    <p1510:client id="{1FA845A9-0B0C-40BD-945B-1F0237920E66}" v="21" dt="2020-10-28T21:18:18.841"/>
    <p1510:client id="{1FAE625C-E8E8-41EA-B913-2B47652EF7C4}" v="2" dt="2020-11-15T22:40:06.130"/>
    <p1510:client id="{23B8D88E-84FB-4593-8E49-FF1D1D2C50CD}" v="567" dt="2020-11-03T18:25:35.692"/>
    <p1510:client id="{25025EC3-A373-47FF-BD76-90FD895DF606}" v="6" dt="2020-11-18T19:41:07.131"/>
    <p1510:client id="{2687D109-0430-4855-AE29-6DDF683AF31C}" v="197" dt="2020-11-15T01:20:39.817"/>
    <p1510:client id="{2A7F9804-8684-4D05-95DE-13B351AEBB5F}" v="10" dt="2020-10-26T19:00:45.417"/>
    <p1510:client id="{2DBD0D82-5B83-416F-9A8F-87FB8EAB70BD}" v="15" dt="2020-11-02T20:30:00.972"/>
    <p1510:client id="{2E343517-457A-4D7A-B3D2-805AA451A881}" v="111" dt="2020-11-02T22:59:30.903"/>
    <p1510:client id="{339766F4-769B-4908-82AB-F21CB786499A}" v="982" dt="2020-11-12T20:03:30.774"/>
    <p1510:client id="{35159E32-1A63-4640-82A2-F60F6EF5E225}" v="293" dt="2020-11-03T19:37:19.276"/>
    <p1510:client id="{375E4DC4-2063-4ACA-BA4F-DFEDA75051B4}" v="6" dt="2020-11-02T20:12:34.475"/>
    <p1510:client id="{378116A3-EF36-4AC3-8CBD-857864DAF4EE}" v="76" dt="2020-11-12T19:34:55.725"/>
    <p1510:client id="{379A40F4-5B51-4525-95CE-37B9E6AA1BC2}" v="1" dt="2020-11-15T22:45:29.560"/>
    <p1510:client id="{39782B0E-4B3B-430E-AA9C-8A527C780B06}" v="1" dt="2020-11-10T18:33:27.095"/>
    <p1510:client id="{3C85EF5E-B7A3-4FFA-8E90-2E8F273BF43E}" v="159" dt="2020-11-13T18:31:21.584"/>
    <p1510:client id="{3F9FF695-3878-4384-80CD-31D548DC2C3E}" v="30" dt="2020-11-13T18:55:04.667"/>
    <p1510:client id="{3FCF7AB2-8B33-4E5D-942C-548C1DAAECD0}" v="186" dt="2020-11-17T18:40:41.903"/>
    <p1510:client id="{4492A3CA-5374-46A0-8BAC-C0DE1FB6CAFC}" v="113" dt="2020-11-17T17:53:37.259"/>
    <p1510:client id="{4527A78B-114C-4896-8237-33B11B340F22}" v="15" dt="2020-11-17T20:08:42.636"/>
    <p1510:client id="{47973DC3-5C9B-406F-A3DC-0F838B22C655}" v="49" dt="2020-11-03T16:24:19.860"/>
    <p1510:client id="{4A1D2A29-EED6-4247-AC68-509C482D1267}" v="62" dt="2020-11-02T20:20:42.029"/>
    <p1510:client id="{4AF945D3-AD1B-4E39-BFEB-557CEBE6D813}" v="13" dt="2020-11-10T19:15:28.628"/>
    <p1510:client id="{4B42A4D8-AED3-4484-853D-8E7953E876D9}" v="32" dt="2020-11-02T20:37:41.421"/>
    <p1510:client id="{4B74218A-F6AE-4018-A78F-F9CE3D3FB26D}" v="7" dt="2020-11-18T22:22:38.068"/>
    <p1510:client id="{59CA49A5-C0DB-4E1D-8D36-BB519C4E6E38}" v="12" dt="2020-11-18T19:47:04.608"/>
    <p1510:client id="{5A8308CC-5EE8-4E90-924F-30A14BD7BF6A}" v="15" dt="2020-11-10T21:23:13.583"/>
    <p1510:client id="{638A1DB1-6DB1-4B7A-B871-D87235FE2C15}" v="125" dt="2020-11-17T19:05:09.786"/>
    <p1510:client id="{6F9C5BB1-04F5-4AA7-9981-455B686A1FC2}" v="124" dt="2020-11-17T20:22:23.253"/>
    <p1510:client id="{6FF7F4FE-2E74-44D2-9305-3FDC72038288}" v="6" dt="2020-11-18T17:39:31.385"/>
    <p1510:client id="{712CBA63-72F3-4D8F-B5DE-6DE603876B16}" v="25" dt="2020-11-02T20:26:57.391"/>
    <p1510:client id="{762382B6-02FA-4458-BBF0-EF99DA3CFC78}" v="54" dt="2020-11-03T18:36:13.147"/>
    <p1510:client id="{7BFDFB75-4629-4FC5-8C6D-C52B1913C3C8}" v="49" dt="2020-11-17T19:38:06.146"/>
    <p1510:client id="{7C8D8322-3AFF-43BE-B1D7-46589A1E94A9}" v="7" dt="2020-11-10T16:33:29.075"/>
    <p1510:client id="{7D3810D2-AD36-4E6A-AE69-77D6C6196B08}" v="178" dt="2020-11-03T18:15:31.601"/>
    <p1510:client id="{81C89E9C-84B0-4F5F-9B19-C1201A60E551}" v="5" dt="2020-11-03T18:29:26.386"/>
    <p1510:client id="{8491FF9F-DEFE-41D1-B813-EC4023306B44}" v="57" dt="2020-10-26T18:56:16.031"/>
    <p1510:client id="{85DDB3BE-C0FB-4379-B1F7-1FF1411C6340}" v="140" dt="2020-11-12T21:07:57.911"/>
    <p1510:client id="{861701E8-A9C3-445A-8A11-03DD26A5C717}" v="26" dt="2020-11-02T20:36:04.853"/>
    <p1510:client id="{8AB0AA8E-0536-4922-86A0-C95238AD1784}" v="172" dt="2020-11-02T21:25:49.460"/>
    <p1510:client id="{8B8D6450-BEE5-4D60-9886-73B35CDBAFB1}" v="743" dt="2020-11-02T20:54:25.541"/>
    <p1510:client id="{8D17F94B-D3F0-4C3D-AFA5-B15BB025DD9B}" v="12" dt="2020-11-12T20:18:38.711"/>
    <p1510:client id="{8E4079C9-A5B6-421A-A0E9-27C652BD0052}" v="499" dt="2020-11-03T20:47:50.181"/>
    <p1510:client id="{8F0185C6-0748-4486-BE18-0FE53BB7CC57}" v="73" dt="2020-11-05T01:50:04.710"/>
    <p1510:client id="{96AB3777-D8BD-452A-9773-81E1C03EF0B1}" v="1" dt="2020-11-15T22:48:00.044"/>
    <p1510:client id="{98F5139C-0AF5-4E78-ADDA-4FEBBEB59A12}" v="7" dt="2020-11-12T20:46:34.398"/>
    <p1510:client id="{9ED3C4BD-89A3-467A-A194-28C83D1A795F}" v="166" dt="2020-11-15T01:10:08.965"/>
    <p1510:client id="{A1548E27-6377-4479-A72B-AF40AD19F91A}" v="6" dt="2020-11-02T20:11:13.557"/>
    <p1510:client id="{A59E89F3-B588-4D6A-805B-974C4EDEE445}" v="35" dt="2020-10-26T18:59:17.698"/>
    <p1510:client id="{A65A4CD9-111F-4F17-82FA-1F9610609BAA}" v="60" dt="2020-11-18T22:15:49.453"/>
    <p1510:client id="{A805598D-70D7-4E51-86CD-2F697957A29E}" v="33" dt="2020-11-18T18:55:25.936"/>
    <p1510:client id="{A99FF913-45C0-4724-AE10-D6F2BD9213FA}" v="42" dt="2020-11-15T22:58:03.567"/>
    <p1510:client id="{AE4608E5-54F9-47DC-AD82-995520AE14D1}" v="17" dt="2020-11-17T19:17:44.693"/>
    <p1510:client id="{AF223B60-E286-48CA-B66E-D9942C9062B9}" v="193" dt="2020-11-12T16:33:37.902"/>
    <p1510:client id="{B312A03A-5477-489A-95D8-1A97E4A32E61}" v="499" dt="2020-11-10T16:49:16.596"/>
    <p1510:client id="{B40CA9AF-7F25-408C-9A6A-7B9B8DCD63AB}" v="35" dt="2020-11-10T21:12:27.631"/>
    <p1510:client id="{B81B9B30-6A57-408F-AC63-19637EACB655}" v="50" dt="2020-11-12T19:51:10.791"/>
    <p1510:client id="{B89548E7-2528-4C24-8616-CA1EA3CDFC24}" v="30" dt="2020-11-10T18:12:19.399"/>
    <p1510:client id="{BBB47881-3810-4068-9232-036FFF97EB46}" v="9" dt="2020-10-26T19:01:53.559"/>
    <p1510:client id="{BF29B336-F86B-4176-B8D6-F1FA93F87F43}" v="23" dt="2020-11-12T20:30:45.604"/>
    <p1510:client id="{BFE51297-0DBC-451B-82D8-1817F100BAEC}" v="9" dt="2020-11-15T22:13:02.341"/>
    <p1510:client id="{C588C625-505D-4234-B52E-FF182EE5C156}" v="164" dt="2020-11-03T22:10:54.581"/>
    <p1510:client id="{C6C3E985-7FD2-4F65-9311-724485B51FBE}" v="204" dt="2020-11-15T01:17:03.215"/>
    <p1510:client id="{C79B91BA-4D7B-479F-A9A7-1F858F38EC76}" v="8" dt="2020-11-02T20:28:28.329"/>
    <p1510:client id="{CA33C86B-CF98-4BF6-87C4-08DA46DAEE66}" v="67" dt="2020-11-17T20:36:26.536"/>
    <p1510:client id="{CAB95721-AC23-4665-A999-A22D0596064D}" v="783" dt="2020-11-12T21:04:38.853"/>
    <p1510:client id="{CD3BFF37-3F5D-4D3A-81E7-C68E220DCE99}" v="13" dt="2020-11-05T20:06:49.456"/>
    <p1510:client id="{D098AE20-14AD-46CB-983B-BF9EB2E7E39D}" v="41" dt="2020-11-17T18:00:03.939"/>
    <p1510:client id="{D26C2953-DCE0-4039-90A7-97060544EB7B}" v="8" dt="2020-11-16T19:30:42.948"/>
    <p1510:client id="{D43687A3-CB1A-465E-B7AA-F38363632EA7}" v="63" dt="2020-11-17T18:50:10.577"/>
    <p1510:client id="{D4812B26-4C36-4877-972E-5E1B0668F34B}" v="109" dt="2020-11-12T18:51:40.644"/>
    <p1510:client id="{D87EC1CB-58A8-4344-A18F-14AC3934470C}" v="14" dt="2020-11-17T18:45:57.216"/>
    <p1510:client id="{D89C3BDB-EF33-4AB0-A63D-2E75EEF8C5EC}" v="59" dt="2020-11-10T19:21:58.067"/>
    <p1510:client id="{D8F149DF-450C-4A51-85A1-53F545639A8C}" v="241" dt="2020-11-15T01:30:21.235"/>
    <p1510:client id="{E25CE212-41A6-4109-AFE2-6EBEA4ACEB61}" v="172" dt="2020-11-04T21:47:00.021"/>
    <p1510:client id="{E2A9AC1A-B408-4C66-9570-2AAA6980D9FB}" v="174" dt="2020-11-02T20:25:23.354"/>
    <p1510:client id="{E5E17208-F4EC-4B43-B281-D8C6C011DF2B}" v="91" dt="2020-11-02T22:11:04.913"/>
    <p1510:client id="{E93398CA-076A-478E-8EA5-276BF9E827EE}" v="6" dt="2020-11-19T14:07:07.641"/>
    <p1510:client id="{E9928173-B2E5-4D45-BF8E-BFA07DC74D72}" v="47" dt="2020-11-15T22:52:56.469"/>
    <p1510:client id="{ED9D272B-FDE4-4A18-A26C-A0AA10DAEE42}" v="42" dt="2020-11-13T22:51:01.786"/>
    <p1510:client id="{EDE0D785-2421-426B-3DD5-FB8DCE33AC18}" v="1" dt="2020-11-17T18:37:05.864"/>
    <p1510:client id="{EE396F5C-2C40-4F72-9D1F-FEA92BCE36E2}" v="96" dt="2020-11-04T17:59:17.341"/>
    <p1510:client id="{F0E976A1-FF4D-49DE-83A1-5842DBC4A3B0}" v="33" dt="2020-11-10T21:32:34.841"/>
    <p1510:client id="{F385C18C-4BB3-405F-8E44-BE508E37DA78}" v="13" dt="2020-11-02T20:09:34.336"/>
    <p1510:client id="{F6EAF921-9F5B-4590-BB2F-BE8074709D65}" v="58" dt="2020-11-10T17:44:55.518"/>
    <p1510:client id="{F9DDDF0B-A803-4DDE-AC09-D215BCE1F822}" v="8" dt="2020-11-10T19:00:46.850"/>
    <p1510:client id="{FB0B6262-F7AC-430B-ACBC-53E5CC31A916}" v="10" dt="2020-11-10T21:15:30.154"/>
    <p1510:client id="{FD64ED44-68BA-452B-9ADA-2AF8F01E83DB}" v="31" dt="2020-11-18T21:37:05.656"/>
    <p1510:client id="{FE0E2D68-425B-46E1-AB42-E0842987638E}" v="20" dt="2020-11-02T20:14:53.9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e Dube" userId="S::nicole.dube2@ucalgary.ca::e025e331-210b-4102-b4c7-575966453249" providerId="AD" clId="Web-{E9928173-B2E5-4D45-BF8E-BFA07DC74D72}"/>
    <pc:docChg chg="modSld">
      <pc:chgData name="Nicole Dube" userId="S::nicole.dube2@ucalgary.ca::e025e331-210b-4102-b4c7-575966453249" providerId="AD" clId="Web-{E9928173-B2E5-4D45-BF8E-BFA07DC74D72}" dt="2020-11-15T22:52:56.469" v="46" actId="20577"/>
      <pc:docMkLst>
        <pc:docMk/>
      </pc:docMkLst>
      <pc:sldChg chg="modSp delCm">
        <pc:chgData name="Nicole Dube" userId="S::nicole.dube2@ucalgary.ca::e025e331-210b-4102-b4c7-575966453249" providerId="AD" clId="Web-{E9928173-B2E5-4D45-BF8E-BFA07DC74D72}" dt="2020-11-15T22:50:11.296" v="1" actId="20577"/>
        <pc:sldMkLst>
          <pc:docMk/>
          <pc:sldMk cId="2466594216" sldId="302"/>
        </pc:sldMkLst>
        <pc:spChg chg="mod">
          <ac:chgData name="Nicole Dube" userId="S::nicole.dube2@ucalgary.ca::e025e331-210b-4102-b4c7-575966453249" providerId="AD" clId="Web-{E9928173-B2E5-4D45-BF8E-BFA07DC74D72}" dt="2020-11-15T22:50:11.296" v="1" actId="20577"/>
          <ac:spMkLst>
            <pc:docMk/>
            <pc:sldMk cId="2466594216" sldId="302"/>
            <ac:spMk id="2" creationId="{6E34E0C5-57F3-46C2-B1FF-8942424085B8}"/>
          </ac:spMkLst>
        </pc:spChg>
      </pc:sldChg>
      <pc:sldChg chg="modSp">
        <pc:chgData name="Nicole Dube" userId="S::nicole.dube2@ucalgary.ca::e025e331-210b-4102-b4c7-575966453249" providerId="AD" clId="Web-{E9928173-B2E5-4D45-BF8E-BFA07DC74D72}" dt="2020-11-15T22:51:18.296" v="22" actId="20577"/>
        <pc:sldMkLst>
          <pc:docMk/>
          <pc:sldMk cId="393043029" sldId="303"/>
        </pc:sldMkLst>
        <pc:spChg chg="mod">
          <ac:chgData name="Nicole Dube" userId="S::nicole.dube2@ucalgary.ca::e025e331-210b-4102-b4c7-575966453249" providerId="AD" clId="Web-{E9928173-B2E5-4D45-BF8E-BFA07DC74D72}" dt="2020-11-15T22:51:18.296" v="22" actId="20577"/>
          <ac:spMkLst>
            <pc:docMk/>
            <pc:sldMk cId="393043029" sldId="303"/>
            <ac:spMk id="5" creationId="{74EE4177-17F2-43B4-AD9C-B8343D182506}"/>
          </ac:spMkLst>
        </pc:spChg>
      </pc:sldChg>
      <pc:sldChg chg="modSp addCm">
        <pc:chgData name="Nicole Dube" userId="S::nicole.dube2@ucalgary.ca::e025e331-210b-4102-b4c7-575966453249" providerId="AD" clId="Web-{E9928173-B2E5-4D45-BF8E-BFA07DC74D72}" dt="2020-11-15T22:50:45.171" v="10"/>
        <pc:sldMkLst>
          <pc:docMk/>
          <pc:sldMk cId="1618690767" sldId="308"/>
        </pc:sldMkLst>
        <pc:spChg chg="mod">
          <ac:chgData name="Nicole Dube" userId="S::nicole.dube2@ucalgary.ca::e025e331-210b-4102-b4c7-575966453249" providerId="AD" clId="Web-{E9928173-B2E5-4D45-BF8E-BFA07DC74D72}" dt="2020-11-15T22:50:26.781" v="7" actId="20577"/>
          <ac:spMkLst>
            <pc:docMk/>
            <pc:sldMk cId="1618690767" sldId="308"/>
            <ac:spMk id="5" creationId="{4D944A85-EC6F-4494-A0A5-256E20B0D8CE}"/>
          </ac:spMkLst>
        </pc:spChg>
      </pc:sldChg>
      <pc:sldChg chg="modSp">
        <pc:chgData name="Nicole Dube" userId="S::nicole.dube2@ucalgary.ca::e025e331-210b-4102-b4c7-575966453249" providerId="AD" clId="Web-{E9928173-B2E5-4D45-BF8E-BFA07DC74D72}" dt="2020-11-15T22:50:52.218" v="11" actId="20577"/>
        <pc:sldMkLst>
          <pc:docMk/>
          <pc:sldMk cId="1183254584" sldId="309"/>
        </pc:sldMkLst>
        <pc:spChg chg="mod">
          <ac:chgData name="Nicole Dube" userId="S::nicole.dube2@ucalgary.ca::e025e331-210b-4102-b4c7-575966453249" providerId="AD" clId="Web-{E9928173-B2E5-4D45-BF8E-BFA07DC74D72}" dt="2020-11-15T22:50:52.218" v="11" actId="20577"/>
          <ac:spMkLst>
            <pc:docMk/>
            <pc:sldMk cId="1183254584" sldId="309"/>
            <ac:spMk id="2" creationId="{6E34E0C5-57F3-46C2-B1FF-8942424085B8}"/>
          </ac:spMkLst>
        </pc:spChg>
      </pc:sldChg>
      <pc:sldChg chg="modSp">
        <pc:chgData name="Nicole Dube" userId="S::nicole.dube2@ucalgary.ca::e025e331-210b-4102-b4c7-575966453249" providerId="AD" clId="Web-{E9928173-B2E5-4D45-BF8E-BFA07DC74D72}" dt="2020-11-15T22:52:54.640" v="44" actId="20577"/>
        <pc:sldMkLst>
          <pc:docMk/>
          <pc:sldMk cId="3849966539" sldId="310"/>
        </pc:sldMkLst>
        <pc:spChg chg="mod">
          <ac:chgData name="Nicole Dube" userId="S::nicole.dube2@ucalgary.ca::e025e331-210b-4102-b4c7-575966453249" providerId="AD" clId="Web-{E9928173-B2E5-4D45-BF8E-BFA07DC74D72}" dt="2020-11-15T22:52:54.640" v="44" actId="20577"/>
          <ac:spMkLst>
            <pc:docMk/>
            <pc:sldMk cId="3849966539" sldId="310"/>
            <ac:spMk id="2" creationId="{6E34E0C5-57F3-46C2-B1FF-8942424085B8}"/>
          </ac:spMkLst>
        </pc:spChg>
      </pc:sldChg>
      <pc:sldChg chg="modSp addCm">
        <pc:chgData name="Nicole Dube" userId="S::nicole.dube2@ucalgary.ca::e025e331-210b-4102-b4c7-575966453249" providerId="AD" clId="Web-{E9928173-B2E5-4D45-BF8E-BFA07DC74D72}" dt="2020-11-15T22:52:50.156" v="41" actId="20577"/>
        <pc:sldMkLst>
          <pc:docMk/>
          <pc:sldMk cId="3564398752" sldId="311"/>
        </pc:sldMkLst>
        <pc:spChg chg="mod">
          <ac:chgData name="Nicole Dube" userId="S::nicole.dube2@ucalgary.ca::e025e331-210b-4102-b4c7-575966453249" providerId="AD" clId="Web-{E9928173-B2E5-4D45-BF8E-BFA07DC74D72}" dt="2020-11-15T22:52:50.156" v="41" actId="20577"/>
          <ac:spMkLst>
            <pc:docMk/>
            <pc:sldMk cId="3564398752" sldId="311"/>
            <ac:spMk id="2" creationId="{6E34E0C5-57F3-46C2-B1FF-8942424085B8}"/>
          </ac:spMkLst>
        </pc:spChg>
      </pc:sldChg>
      <pc:sldChg chg="modSp">
        <pc:chgData name="Nicole Dube" userId="S::nicole.dube2@ucalgary.ca::e025e331-210b-4102-b4c7-575966453249" providerId="AD" clId="Web-{E9928173-B2E5-4D45-BF8E-BFA07DC74D72}" dt="2020-11-15T22:51:31.312" v="28" actId="20577"/>
        <pc:sldMkLst>
          <pc:docMk/>
          <pc:sldMk cId="3396449492" sldId="314"/>
        </pc:sldMkLst>
        <pc:spChg chg="mod">
          <ac:chgData name="Nicole Dube" userId="S::nicole.dube2@ucalgary.ca::e025e331-210b-4102-b4c7-575966453249" providerId="AD" clId="Web-{E9928173-B2E5-4D45-BF8E-BFA07DC74D72}" dt="2020-11-15T22:51:31.312" v="28" actId="20577"/>
          <ac:spMkLst>
            <pc:docMk/>
            <pc:sldMk cId="3396449492" sldId="314"/>
            <ac:spMk id="5" creationId="{86365105-AEA2-44FA-BC8A-D658CD28D178}"/>
          </ac:spMkLst>
        </pc:spChg>
      </pc:sldChg>
      <pc:sldChg chg="modSp">
        <pc:chgData name="Nicole Dube" userId="S::nicole.dube2@ucalgary.ca::e025e331-210b-4102-b4c7-575966453249" providerId="AD" clId="Web-{E9928173-B2E5-4D45-BF8E-BFA07DC74D72}" dt="2020-11-15T22:51:39.781" v="31" actId="20577"/>
        <pc:sldMkLst>
          <pc:docMk/>
          <pc:sldMk cId="2747957452" sldId="315"/>
        </pc:sldMkLst>
        <pc:spChg chg="mod">
          <ac:chgData name="Nicole Dube" userId="S::nicole.dube2@ucalgary.ca::e025e331-210b-4102-b4c7-575966453249" providerId="AD" clId="Web-{E9928173-B2E5-4D45-BF8E-BFA07DC74D72}" dt="2020-11-15T22:51:39.781" v="31" actId="20577"/>
          <ac:spMkLst>
            <pc:docMk/>
            <pc:sldMk cId="2747957452" sldId="315"/>
            <ac:spMk id="6" creationId="{08377C4E-EC2B-47C6-9773-7BABB3FB5AEC}"/>
          </ac:spMkLst>
        </pc:spChg>
      </pc:sldChg>
      <pc:sldChg chg="modSp">
        <pc:chgData name="Nicole Dube" userId="S::nicole.dube2@ucalgary.ca::e025e331-210b-4102-b4c7-575966453249" providerId="AD" clId="Web-{E9928173-B2E5-4D45-BF8E-BFA07DC74D72}" dt="2020-11-15T22:51:48.953" v="34" actId="20577"/>
        <pc:sldMkLst>
          <pc:docMk/>
          <pc:sldMk cId="1093567247" sldId="316"/>
        </pc:sldMkLst>
        <pc:spChg chg="mod">
          <ac:chgData name="Nicole Dube" userId="S::nicole.dube2@ucalgary.ca::e025e331-210b-4102-b4c7-575966453249" providerId="AD" clId="Web-{E9928173-B2E5-4D45-BF8E-BFA07DC74D72}" dt="2020-11-15T22:51:48.953" v="34" actId="20577"/>
          <ac:spMkLst>
            <pc:docMk/>
            <pc:sldMk cId="1093567247" sldId="316"/>
            <ac:spMk id="2" creationId="{6E34E0C5-57F3-46C2-B1FF-8942424085B8}"/>
          </ac:spMkLst>
        </pc:spChg>
      </pc:sldChg>
      <pc:sldChg chg="modSp">
        <pc:chgData name="Nicole Dube" userId="S::nicole.dube2@ucalgary.ca::e025e331-210b-4102-b4c7-575966453249" providerId="AD" clId="Web-{E9928173-B2E5-4D45-BF8E-BFA07DC74D72}" dt="2020-11-15T22:51:23.828" v="25" actId="20577"/>
        <pc:sldMkLst>
          <pc:docMk/>
          <pc:sldMk cId="853939466" sldId="317"/>
        </pc:sldMkLst>
        <pc:spChg chg="mod">
          <ac:chgData name="Nicole Dube" userId="S::nicole.dube2@ucalgary.ca::e025e331-210b-4102-b4c7-575966453249" providerId="AD" clId="Web-{E9928173-B2E5-4D45-BF8E-BFA07DC74D72}" dt="2020-11-15T22:51:23.828" v="25" actId="20577"/>
          <ac:spMkLst>
            <pc:docMk/>
            <pc:sldMk cId="853939466" sldId="317"/>
            <ac:spMk id="5" creationId="{CBE75EB3-D970-4ADC-8646-65000E04B0D9}"/>
          </ac:spMkLst>
        </pc:spChg>
      </pc:sldChg>
      <pc:sldChg chg="modSp">
        <pc:chgData name="Nicole Dube" userId="S::nicole.dube2@ucalgary.ca::e025e331-210b-4102-b4c7-575966453249" providerId="AD" clId="Web-{E9928173-B2E5-4D45-BF8E-BFA07DC74D72}" dt="2020-11-15T22:50:19.015" v="4" actId="20577"/>
        <pc:sldMkLst>
          <pc:docMk/>
          <pc:sldMk cId="644267989" sldId="318"/>
        </pc:sldMkLst>
        <pc:spChg chg="mod">
          <ac:chgData name="Nicole Dube" userId="S::nicole.dube2@ucalgary.ca::e025e331-210b-4102-b4c7-575966453249" providerId="AD" clId="Web-{E9928173-B2E5-4D45-BF8E-BFA07DC74D72}" dt="2020-11-15T22:50:19.015" v="4" actId="20577"/>
          <ac:spMkLst>
            <pc:docMk/>
            <pc:sldMk cId="644267989" sldId="318"/>
            <ac:spMk id="2" creationId="{6E34E0C5-57F3-46C2-B1FF-8942424085B8}"/>
          </ac:spMkLst>
        </pc:spChg>
      </pc:sldChg>
      <pc:sldChg chg="modSp">
        <pc:chgData name="Nicole Dube" userId="S::nicole.dube2@ucalgary.ca::e025e331-210b-4102-b4c7-575966453249" providerId="AD" clId="Web-{E9928173-B2E5-4D45-BF8E-BFA07DC74D72}" dt="2020-11-15T22:51:11.718" v="19" actId="20577"/>
        <pc:sldMkLst>
          <pc:docMk/>
          <pc:sldMk cId="766216013" sldId="319"/>
        </pc:sldMkLst>
        <pc:spChg chg="mod">
          <ac:chgData name="Nicole Dube" userId="S::nicole.dube2@ucalgary.ca::e025e331-210b-4102-b4c7-575966453249" providerId="AD" clId="Web-{E9928173-B2E5-4D45-BF8E-BFA07DC74D72}" dt="2020-11-15T22:51:00.140" v="14" actId="20577"/>
          <ac:spMkLst>
            <pc:docMk/>
            <pc:sldMk cId="766216013" sldId="319"/>
            <ac:spMk id="2" creationId="{6E34E0C5-57F3-46C2-B1FF-8942424085B8}"/>
          </ac:spMkLst>
        </pc:spChg>
        <pc:spChg chg="mod">
          <ac:chgData name="Nicole Dube" userId="S::nicole.dube2@ucalgary.ca::e025e331-210b-4102-b4c7-575966453249" providerId="AD" clId="Web-{E9928173-B2E5-4D45-BF8E-BFA07DC74D72}" dt="2020-11-15T22:51:11.718" v="19" actId="20577"/>
          <ac:spMkLst>
            <pc:docMk/>
            <pc:sldMk cId="766216013" sldId="319"/>
            <ac:spMk id="4" creationId="{FBF55BCF-0BBA-4C28-ACE6-1D320A0E2B1C}"/>
          </ac:spMkLst>
        </pc:spChg>
      </pc:sldChg>
      <pc:sldChg chg="modSp">
        <pc:chgData name="Nicole Dube" userId="S::nicole.dube2@ucalgary.ca::e025e331-210b-4102-b4c7-575966453249" providerId="AD" clId="Web-{E9928173-B2E5-4D45-BF8E-BFA07DC74D72}" dt="2020-11-15T22:52:02.094" v="37" actId="20577"/>
        <pc:sldMkLst>
          <pc:docMk/>
          <pc:sldMk cId="4136079345" sldId="320"/>
        </pc:sldMkLst>
        <pc:spChg chg="mod">
          <ac:chgData name="Nicole Dube" userId="S::nicole.dube2@ucalgary.ca::e025e331-210b-4102-b4c7-575966453249" providerId="AD" clId="Web-{E9928173-B2E5-4D45-BF8E-BFA07DC74D72}" dt="2020-11-15T22:52:02.094" v="37" actId="20577"/>
          <ac:spMkLst>
            <pc:docMk/>
            <pc:sldMk cId="4136079345" sldId="320"/>
            <ac:spMk id="6" creationId="{13958353-DF09-4BB4-83B1-5BFF8A06CB5D}"/>
          </ac:spMkLst>
        </pc:spChg>
      </pc:sldChg>
    </pc:docChg>
  </pc:docChgLst>
  <pc:docChgLst>
    <pc:chgData name="Nicole Dube" userId="S::nicole.dube2@ucalgary.ca::e025e331-210b-4102-b4c7-575966453249" providerId="AD" clId="Web-{EDE0D785-2421-426B-3DD5-FB8DCE33AC18}"/>
    <pc:docChg chg="">
      <pc:chgData name="Nicole Dube" userId="S::nicole.dube2@ucalgary.ca::e025e331-210b-4102-b4c7-575966453249" providerId="AD" clId="Web-{EDE0D785-2421-426B-3DD5-FB8DCE33AC18}" dt="2020-11-17T18:37:05.864" v="0"/>
      <pc:docMkLst>
        <pc:docMk/>
      </pc:docMkLst>
      <pc:sldChg chg="addCm">
        <pc:chgData name="Nicole Dube" userId="S::nicole.dube2@ucalgary.ca::e025e331-210b-4102-b4c7-575966453249" providerId="AD" clId="Web-{EDE0D785-2421-426B-3DD5-FB8DCE33AC18}" dt="2020-11-17T18:37:05.864" v="0"/>
        <pc:sldMkLst>
          <pc:docMk/>
          <pc:sldMk cId="1314388486" sldId="256"/>
        </pc:sldMkLst>
      </pc:sldChg>
    </pc:docChg>
  </pc:docChgLst>
  <pc:docChgLst>
    <pc:chgData name="Nikki Cheslock" userId="S::nikki.cheslock@ucalgary.ca::c3c4c64f-abb8-45f3-8f1a-45814f93496b" providerId="AD" clId="Web-{0DBD0EBE-755A-4F22-88B9-21730E1BF1C5}"/>
    <pc:docChg chg="modSld">
      <pc:chgData name="Nikki Cheslock" userId="S::nikki.cheslock@ucalgary.ca::c3c4c64f-abb8-45f3-8f1a-45814f93496b" providerId="AD" clId="Web-{0DBD0EBE-755A-4F22-88B9-21730E1BF1C5}" dt="2020-11-18T21:34:34.026" v="90" actId="20577"/>
      <pc:docMkLst>
        <pc:docMk/>
      </pc:docMkLst>
      <pc:sldChg chg="modSp">
        <pc:chgData name="Nikki Cheslock" userId="S::nikki.cheslock@ucalgary.ca::c3c4c64f-abb8-45f3-8f1a-45814f93496b" providerId="AD" clId="Web-{0DBD0EBE-755A-4F22-88B9-21730E1BF1C5}" dt="2020-11-18T21:31:50.978" v="29" actId="20577"/>
        <pc:sldMkLst>
          <pc:docMk/>
          <pc:sldMk cId="2466594216" sldId="302"/>
        </pc:sldMkLst>
        <pc:spChg chg="mod">
          <ac:chgData name="Nikki Cheslock" userId="S::nikki.cheslock@ucalgary.ca::c3c4c64f-abb8-45f3-8f1a-45814f93496b" providerId="AD" clId="Web-{0DBD0EBE-755A-4F22-88B9-21730E1BF1C5}" dt="2020-11-18T21:31:50.978" v="29" actId="20577"/>
          <ac:spMkLst>
            <pc:docMk/>
            <pc:sldMk cId="2466594216" sldId="302"/>
            <ac:spMk id="2" creationId="{6E34E0C5-57F3-46C2-B1FF-8942424085B8}"/>
          </ac:spMkLst>
        </pc:spChg>
      </pc:sldChg>
      <pc:sldChg chg="modSp">
        <pc:chgData name="Nikki Cheslock" userId="S::nikki.cheslock@ucalgary.ca::c3c4c64f-abb8-45f3-8f1a-45814f93496b" providerId="AD" clId="Web-{0DBD0EBE-755A-4F22-88B9-21730E1BF1C5}" dt="2020-11-18T21:32:07.150" v="38" actId="20577"/>
        <pc:sldMkLst>
          <pc:docMk/>
          <pc:sldMk cId="393043029" sldId="303"/>
        </pc:sldMkLst>
        <pc:spChg chg="mod">
          <ac:chgData name="Nikki Cheslock" userId="S::nikki.cheslock@ucalgary.ca::c3c4c64f-abb8-45f3-8f1a-45814f93496b" providerId="AD" clId="Web-{0DBD0EBE-755A-4F22-88B9-21730E1BF1C5}" dt="2020-11-18T21:32:07.150" v="38" actId="20577"/>
          <ac:spMkLst>
            <pc:docMk/>
            <pc:sldMk cId="393043029" sldId="303"/>
            <ac:spMk id="5" creationId="{74EE4177-17F2-43B4-AD9C-B8343D182506}"/>
          </ac:spMkLst>
        </pc:spChg>
      </pc:sldChg>
      <pc:sldChg chg="modSp">
        <pc:chgData name="Nikki Cheslock" userId="S::nikki.cheslock@ucalgary.ca::c3c4c64f-abb8-45f3-8f1a-45814f93496b" providerId="AD" clId="Web-{0DBD0EBE-755A-4F22-88B9-21730E1BF1C5}" dt="2020-11-18T21:34:06.948" v="76" actId="20577"/>
        <pc:sldMkLst>
          <pc:docMk/>
          <pc:sldMk cId="3815527635" sldId="304"/>
        </pc:sldMkLst>
        <pc:spChg chg="mod">
          <ac:chgData name="Nikki Cheslock" userId="S::nikki.cheslock@ucalgary.ca::c3c4c64f-abb8-45f3-8f1a-45814f93496b" providerId="AD" clId="Web-{0DBD0EBE-755A-4F22-88B9-21730E1BF1C5}" dt="2020-11-18T21:34:06.948" v="76" actId="20577"/>
          <ac:spMkLst>
            <pc:docMk/>
            <pc:sldMk cId="3815527635" sldId="304"/>
            <ac:spMk id="2" creationId="{6E34E0C5-57F3-46C2-B1FF-8942424085B8}"/>
          </ac:spMkLst>
        </pc:spChg>
      </pc:sldChg>
      <pc:sldChg chg="modSp">
        <pc:chgData name="Nikki Cheslock" userId="S::nikki.cheslock@ucalgary.ca::c3c4c64f-abb8-45f3-8f1a-45814f93496b" providerId="AD" clId="Web-{0DBD0EBE-755A-4F22-88B9-21730E1BF1C5}" dt="2020-11-18T21:34:02.370" v="73" actId="20577"/>
        <pc:sldMkLst>
          <pc:docMk/>
          <pc:sldMk cId="952994464" sldId="305"/>
        </pc:sldMkLst>
        <pc:spChg chg="mod">
          <ac:chgData name="Nikki Cheslock" userId="S::nikki.cheslock@ucalgary.ca::c3c4c64f-abb8-45f3-8f1a-45814f93496b" providerId="AD" clId="Web-{0DBD0EBE-755A-4F22-88B9-21730E1BF1C5}" dt="2020-11-18T21:34:02.370" v="73" actId="20577"/>
          <ac:spMkLst>
            <pc:docMk/>
            <pc:sldMk cId="952994464" sldId="305"/>
            <ac:spMk id="2" creationId="{6E34E0C5-57F3-46C2-B1FF-8942424085B8}"/>
          </ac:spMkLst>
        </pc:spChg>
      </pc:sldChg>
      <pc:sldChg chg="modSp">
        <pc:chgData name="Nikki Cheslock" userId="S::nikki.cheslock@ucalgary.ca::c3c4c64f-abb8-45f3-8f1a-45814f93496b" providerId="AD" clId="Web-{0DBD0EBE-755A-4F22-88B9-21730E1BF1C5}" dt="2020-11-18T21:30:06.242" v="26" actId="20577"/>
        <pc:sldMkLst>
          <pc:docMk/>
          <pc:sldMk cId="1618690767" sldId="308"/>
        </pc:sldMkLst>
        <pc:spChg chg="mod">
          <ac:chgData name="Nikki Cheslock" userId="S::nikki.cheslock@ucalgary.ca::c3c4c64f-abb8-45f3-8f1a-45814f93496b" providerId="AD" clId="Web-{0DBD0EBE-755A-4F22-88B9-21730E1BF1C5}" dt="2020-11-18T21:30:06.242" v="26" actId="20577"/>
          <ac:spMkLst>
            <pc:docMk/>
            <pc:sldMk cId="1618690767" sldId="308"/>
            <ac:spMk id="5" creationId="{4D944A85-EC6F-4494-A0A5-256E20B0D8CE}"/>
          </ac:spMkLst>
        </pc:spChg>
      </pc:sldChg>
      <pc:sldChg chg="modSp">
        <pc:chgData name="Nikki Cheslock" userId="S::nikki.cheslock@ucalgary.ca::c3c4c64f-abb8-45f3-8f1a-45814f93496b" providerId="AD" clId="Web-{0DBD0EBE-755A-4F22-88B9-21730E1BF1C5}" dt="2020-11-18T21:33:52.292" v="70" actId="20577"/>
        <pc:sldMkLst>
          <pc:docMk/>
          <pc:sldMk cId="3849966539" sldId="310"/>
        </pc:sldMkLst>
        <pc:spChg chg="mod">
          <ac:chgData name="Nikki Cheslock" userId="S::nikki.cheslock@ucalgary.ca::c3c4c64f-abb8-45f3-8f1a-45814f93496b" providerId="AD" clId="Web-{0DBD0EBE-755A-4F22-88B9-21730E1BF1C5}" dt="2020-11-18T21:33:52.292" v="70" actId="20577"/>
          <ac:spMkLst>
            <pc:docMk/>
            <pc:sldMk cId="3849966539" sldId="310"/>
            <ac:spMk id="2" creationId="{6E34E0C5-57F3-46C2-B1FF-8942424085B8}"/>
          </ac:spMkLst>
        </pc:spChg>
      </pc:sldChg>
      <pc:sldChg chg="modSp">
        <pc:chgData name="Nikki Cheslock" userId="S::nikki.cheslock@ucalgary.ca::c3c4c64f-abb8-45f3-8f1a-45814f93496b" providerId="AD" clId="Web-{0DBD0EBE-755A-4F22-88B9-21730E1BF1C5}" dt="2020-11-18T21:33:43.604" v="64" actId="20577"/>
        <pc:sldMkLst>
          <pc:docMk/>
          <pc:sldMk cId="3564398752" sldId="311"/>
        </pc:sldMkLst>
        <pc:spChg chg="mod">
          <ac:chgData name="Nikki Cheslock" userId="S::nikki.cheslock@ucalgary.ca::c3c4c64f-abb8-45f3-8f1a-45814f93496b" providerId="AD" clId="Web-{0DBD0EBE-755A-4F22-88B9-21730E1BF1C5}" dt="2020-11-18T21:33:43.604" v="64" actId="20577"/>
          <ac:spMkLst>
            <pc:docMk/>
            <pc:sldMk cId="3564398752" sldId="311"/>
            <ac:spMk id="2" creationId="{6E34E0C5-57F3-46C2-B1FF-8942424085B8}"/>
          </ac:spMkLst>
        </pc:spChg>
      </pc:sldChg>
      <pc:sldChg chg="modSp">
        <pc:chgData name="Nikki Cheslock" userId="S::nikki.cheslock@ucalgary.ca::c3c4c64f-abb8-45f3-8f1a-45814f93496b" providerId="AD" clId="Web-{0DBD0EBE-755A-4F22-88B9-21730E1BF1C5}" dt="2020-11-18T21:34:28.355" v="85" actId="20577"/>
        <pc:sldMkLst>
          <pc:docMk/>
          <pc:sldMk cId="3396449492" sldId="314"/>
        </pc:sldMkLst>
        <pc:spChg chg="mod">
          <ac:chgData name="Nikki Cheslock" userId="S::nikki.cheslock@ucalgary.ca::c3c4c64f-abb8-45f3-8f1a-45814f93496b" providerId="AD" clId="Web-{0DBD0EBE-755A-4F22-88B9-21730E1BF1C5}" dt="2020-11-18T21:34:28.355" v="85" actId="20577"/>
          <ac:spMkLst>
            <pc:docMk/>
            <pc:sldMk cId="3396449492" sldId="314"/>
            <ac:spMk id="5" creationId="{86365105-AEA2-44FA-BC8A-D658CD28D178}"/>
          </ac:spMkLst>
        </pc:spChg>
      </pc:sldChg>
      <pc:sldChg chg="delSp modSp">
        <pc:chgData name="Nikki Cheslock" userId="S::nikki.cheslock@ucalgary.ca::c3c4c64f-abb8-45f3-8f1a-45814f93496b" providerId="AD" clId="Web-{0DBD0EBE-755A-4F22-88B9-21730E1BF1C5}" dt="2020-11-18T21:34:23.308" v="82" actId="20577"/>
        <pc:sldMkLst>
          <pc:docMk/>
          <pc:sldMk cId="2747957452" sldId="315"/>
        </pc:sldMkLst>
        <pc:spChg chg="mod">
          <ac:chgData name="Nikki Cheslock" userId="S::nikki.cheslock@ucalgary.ca::c3c4c64f-abb8-45f3-8f1a-45814f93496b" providerId="AD" clId="Web-{0DBD0EBE-755A-4F22-88B9-21730E1BF1C5}" dt="2020-11-18T21:34:23.308" v="82" actId="20577"/>
          <ac:spMkLst>
            <pc:docMk/>
            <pc:sldMk cId="2747957452" sldId="315"/>
            <ac:spMk id="6" creationId="{08377C4E-EC2B-47C6-9773-7BABB3FB5AEC}"/>
          </ac:spMkLst>
        </pc:spChg>
        <pc:picChg chg="del">
          <ac:chgData name="Nikki Cheslock" userId="S::nikki.cheslock@ucalgary.ca::c3c4c64f-abb8-45f3-8f1a-45814f93496b" providerId="AD" clId="Web-{0DBD0EBE-755A-4F22-88B9-21730E1BF1C5}" dt="2020-11-18T21:32:51.213" v="41"/>
          <ac:picMkLst>
            <pc:docMk/>
            <pc:sldMk cId="2747957452" sldId="315"/>
            <ac:picMk id="4" creationId="{51C6ECE8-1F53-4736-83BF-50141DE3E92A}"/>
          </ac:picMkLst>
        </pc:picChg>
      </pc:sldChg>
      <pc:sldChg chg="modSp">
        <pc:chgData name="Nikki Cheslock" userId="S::nikki.cheslock@ucalgary.ca::c3c4c64f-abb8-45f3-8f1a-45814f93496b" providerId="AD" clId="Web-{0DBD0EBE-755A-4F22-88B9-21730E1BF1C5}" dt="2020-11-18T21:33:31.010" v="58" actId="20577"/>
        <pc:sldMkLst>
          <pc:docMk/>
          <pc:sldMk cId="1093567247" sldId="316"/>
        </pc:sldMkLst>
        <pc:spChg chg="mod">
          <ac:chgData name="Nikki Cheslock" userId="S::nikki.cheslock@ucalgary.ca::c3c4c64f-abb8-45f3-8f1a-45814f93496b" providerId="AD" clId="Web-{0DBD0EBE-755A-4F22-88B9-21730E1BF1C5}" dt="2020-11-18T21:33:31.010" v="58" actId="20577"/>
          <ac:spMkLst>
            <pc:docMk/>
            <pc:sldMk cId="1093567247" sldId="316"/>
            <ac:spMk id="2" creationId="{6E34E0C5-57F3-46C2-B1FF-8942424085B8}"/>
          </ac:spMkLst>
        </pc:spChg>
      </pc:sldChg>
      <pc:sldChg chg="modSp addCm">
        <pc:chgData name="Nikki Cheslock" userId="S::nikki.cheslock@ucalgary.ca::c3c4c64f-abb8-45f3-8f1a-45814f93496b" providerId="AD" clId="Web-{0DBD0EBE-755A-4F22-88B9-21730E1BF1C5}" dt="2020-11-18T21:34:33.089" v="88" actId="20577"/>
        <pc:sldMkLst>
          <pc:docMk/>
          <pc:sldMk cId="853939466" sldId="317"/>
        </pc:sldMkLst>
        <pc:spChg chg="mod">
          <ac:chgData name="Nikki Cheslock" userId="S::nikki.cheslock@ucalgary.ca::c3c4c64f-abb8-45f3-8f1a-45814f93496b" providerId="AD" clId="Web-{0DBD0EBE-755A-4F22-88B9-21730E1BF1C5}" dt="2020-11-18T21:28:03.131" v="25" actId="20577"/>
          <ac:spMkLst>
            <pc:docMk/>
            <pc:sldMk cId="853939466" sldId="317"/>
            <ac:spMk id="3" creationId="{86855A12-CBBA-440E-8835-E816E8E465FD}"/>
          </ac:spMkLst>
        </pc:spChg>
        <pc:spChg chg="mod">
          <ac:chgData name="Nikki Cheslock" userId="S::nikki.cheslock@ucalgary.ca::c3c4c64f-abb8-45f3-8f1a-45814f93496b" providerId="AD" clId="Web-{0DBD0EBE-755A-4F22-88B9-21730E1BF1C5}" dt="2020-11-18T21:34:33.089" v="88" actId="20577"/>
          <ac:spMkLst>
            <pc:docMk/>
            <pc:sldMk cId="853939466" sldId="317"/>
            <ac:spMk id="5" creationId="{CBE75EB3-D970-4ADC-8646-65000E04B0D9}"/>
          </ac:spMkLst>
        </pc:spChg>
      </pc:sldChg>
      <pc:sldChg chg="modSp">
        <pc:chgData name="Nikki Cheslock" userId="S::nikki.cheslock@ucalgary.ca::c3c4c64f-abb8-45f3-8f1a-45814f93496b" providerId="AD" clId="Web-{0DBD0EBE-755A-4F22-88B9-21730E1BF1C5}" dt="2020-11-18T21:31:56.962" v="32" actId="20577"/>
        <pc:sldMkLst>
          <pc:docMk/>
          <pc:sldMk cId="766216013" sldId="319"/>
        </pc:sldMkLst>
        <pc:spChg chg="mod">
          <ac:chgData name="Nikki Cheslock" userId="S::nikki.cheslock@ucalgary.ca::c3c4c64f-abb8-45f3-8f1a-45814f93496b" providerId="AD" clId="Web-{0DBD0EBE-755A-4F22-88B9-21730E1BF1C5}" dt="2020-11-18T21:31:56.962" v="32" actId="20577"/>
          <ac:spMkLst>
            <pc:docMk/>
            <pc:sldMk cId="766216013" sldId="319"/>
            <ac:spMk id="2" creationId="{6E34E0C5-57F3-46C2-B1FF-8942424085B8}"/>
          </ac:spMkLst>
        </pc:spChg>
      </pc:sldChg>
      <pc:sldChg chg="modSp">
        <pc:chgData name="Nikki Cheslock" userId="S::nikki.cheslock@ucalgary.ca::c3c4c64f-abb8-45f3-8f1a-45814f93496b" providerId="AD" clId="Web-{0DBD0EBE-755A-4F22-88B9-21730E1BF1C5}" dt="2020-11-18T21:33:39.010" v="61" actId="20577"/>
        <pc:sldMkLst>
          <pc:docMk/>
          <pc:sldMk cId="4136079345" sldId="320"/>
        </pc:sldMkLst>
        <pc:spChg chg="mod">
          <ac:chgData name="Nikki Cheslock" userId="S::nikki.cheslock@ucalgary.ca::c3c4c64f-abb8-45f3-8f1a-45814f93496b" providerId="AD" clId="Web-{0DBD0EBE-755A-4F22-88B9-21730E1BF1C5}" dt="2020-11-18T21:33:39.010" v="61" actId="20577"/>
          <ac:spMkLst>
            <pc:docMk/>
            <pc:sldMk cId="4136079345" sldId="320"/>
            <ac:spMk id="6" creationId="{13958353-DF09-4BB4-83B1-5BFF8A06CB5D}"/>
          </ac:spMkLst>
        </pc:spChg>
      </pc:sldChg>
      <pc:sldChg chg="modSp delCm">
        <pc:chgData name="Nikki Cheslock" userId="S::nikki.cheslock@ucalgary.ca::c3c4c64f-abb8-45f3-8f1a-45814f93496b" providerId="AD" clId="Web-{0DBD0EBE-755A-4F22-88B9-21730E1BF1C5}" dt="2020-11-18T21:25:35.629" v="1" actId="20577"/>
        <pc:sldMkLst>
          <pc:docMk/>
          <pc:sldMk cId="592893039" sldId="323"/>
        </pc:sldMkLst>
        <pc:spChg chg="mod">
          <ac:chgData name="Nikki Cheslock" userId="S::nikki.cheslock@ucalgary.ca::c3c4c64f-abb8-45f3-8f1a-45814f93496b" providerId="AD" clId="Web-{0DBD0EBE-755A-4F22-88B9-21730E1BF1C5}" dt="2020-11-18T21:25:35.629" v="1" actId="20577"/>
          <ac:spMkLst>
            <pc:docMk/>
            <pc:sldMk cId="592893039" sldId="323"/>
            <ac:spMk id="3" creationId="{C7E8813D-23AD-4709-AF56-ECBA5AA1A75C}"/>
          </ac:spMkLst>
        </pc:spChg>
      </pc:sldChg>
      <pc:sldChg chg="modSp">
        <pc:chgData name="Nikki Cheslock" userId="S::nikki.cheslock@ucalgary.ca::c3c4c64f-abb8-45f3-8f1a-45814f93496b" providerId="AD" clId="Web-{0DBD0EBE-755A-4F22-88B9-21730E1BF1C5}" dt="2020-11-18T21:32:01.525" v="35" actId="20577"/>
        <pc:sldMkLst>
          <pc:docMk/>
          <pc:sldMk cId="2884757836" sldId="324"/>
        </pc:sldMkLst>
        <pc:spChg chg="mod">
          <ac:chgData name="Nikki Cheslock" userId="S::nikki.cheslock@ucalgary.ca::c3c4c64f-abb8-45f3-8f1a-45814f93496b" providerId="AD" clId="Web-{0DBD0EBE-755A-4F22-88B9-21730E1BF1C5}" dt="2020-11-18T21:32:01.525" v="35" actId="20577"/>
          <ac:spMkLst>
            <pc:docMk/>
            <pc:sldMk cId="2884757836" sldId="324"/>
            <ac:spMk id="2" creationId="{6E34E0C5-57F3-46C2-B1FF-8942424085B8}"/>
          </ac:spMkLst>
        </pc:spChg>
      </pc:sldChg>
      <pc:sldChg chg="modSp">
        <pc:chgData name="Nikki Cheslock" userId="S::nikki.cheslock@ucalgary.ca::c3c4c64f-abb8-45f3-8f1a-45814f93496b" providerId="AD" clId="Web-{0DBD0EBE-755A-4F22-88B9-21730E1BF1C5}" dt="2020-11-18T21:34:15.401" v="79" actId="20577"/>
        <pc:sldMkLst>
          <pc:docMk/>
          <pc:sldMk cId="3821499910" sldId="325"/>
        </pc:sldMkLst>
        <pc:spChg chg="mod">
          <ac:chgData name="Nikki Cheslock" userId="S::nikki.cheslock@ucalgary.ca::c3c4c64f-abb8-45f3-8f1a-45814f93496b" providerId="AD" clId="Web-{0DBD0EBE-755A-4F22-88B9-21730E1BF1C5}" dt="2020-11-18T21:34:15.401" v="79" actId="20577"/>
          <ac:spMkLst>
            <pc:docMk/>
            <pc:sldMk cId="3821499910" sldId="325"/>
            <ac:spMk id="2" creationId="{6E34E0C5-57F3-46C2-B1FF-8942424085B8}"/>
          </ac:spMkLst>
        </pc:spChg>
      </pc:sldChg>
      <pc:sldChg chg="modSp">
        <pc:chgData name="Nikki Cheslock" userId="S::nikki.cheslock@ucalgary.ca::c3c4c64f-abb8-45f3-8f1a-45814f93496b" providerId="AD" clId="Web-{0DBD0EBE-755A-4F22-88B9-21730E1BF1C5}" dt="2020-11-18T21:33:47.245" v="67" actId="20577"/>
        <pc:sldMkLst>
          <pc:docMk/>
          <pc:sldMk cId="1565509129" sldId="326"/>
        </pc:sldMkLst>
        <pc:spChg chg="mod">
          <ac:chgData name="Nikki Cheslock" userId="S::nikki.cheslock@ucalgary.ca::c3c4c64f-abb8-45f3-8f1a-45814f93496b" providerId="AD" clId="Web-{0DBD0EBE-755A-4F22-88B9-21730E1BF1C5}" dt="2020-11-18T21:33:47.245" v="67" actId="20577"/>
          <ac:spMkLst>
            <pc:docMk/>
            <pc:sldMk cId="1565509129" sldId="326"/>
            <ac:spMk id="2" creationId="{6E34E0C5-57F3-46C2-B1FF-8942424085B8}"/>
          </ac:spMkLst>
        </pc:spChg>
      </pc:sldChg>
      <pc:sldChg chg="addSp delSp modSp">
        <pc:chgData name="Nikki Cheslock" userId="S::nikki.cheslock@ucalgary.ca::c3c4c64f-abb8-45f3-8f1a-45814f93496b" providerId="AD" clId="Web-{0DBD0EBE-755A-4F22-88B9-21730E1BF1C5}" dt="2020-11-18T21:25:44.895" v="4" actId="20577"/>
        <pc:sldMkLst>
          <pc:docMk/>
          <pc:sldMk cId="1079966543" sldId="327"/>
        </pc:sldMkLst>
        <pc:spChg chg="add del mod">
          <ac:chgData name="Nikki Cheslock" userId="S::nikki.cheslock@ucalgary.ca::c3c4c64f-abb8-45f3-8f1a-45814f93496b" providerId="AD" clId="Web-{0DBD0EBE-755A-4F22-88B9-21730E1BF1C5}" dt="2020-11-18T21:25:44.895" v="4" actId="20577"/>
          <ac:spMkLst>
            <pc:docMk/>
            <pc:sldMk cId="1079966543" sldId="327"/>
            <ac:spMk id="3" creationId="{C7E8813D-23AD-4709-AF56-ECBA5AA1A75C}"/>
          </ac:spMkLst>
        </pc:spChg>
        <pc:spChg chg="add del mod">
          <ac:chgData name="Nikki Cheslock" userId="S::nikki.cheslock@ucalgary.ca::c3c4c64f-abb8-45f3-8f1a-45814f93496b" providerId="AD" clId="Web-{0DBD0EBE-755A-4F22-88B9-21730E1BF1C5}" dt="2020-11-18T21:25:41.614" v="3"/>
          <ac:spMkLst>
            <pc:docMk/>
            <pc:sldMk cId="1079966543" sldId="327"/>
            <ac:spMk id="5" creationId="{49B40161-C541-4C6C-82B5-B9FC48A6AA1E}"/>
          </ac:spMkLst>
        </pc:spChg>
      </pc:sldChg>
    </pc:docChg>
  </pc:docChgLst>
  <pc:docChgLst>
    <pc:chgData name="Nicole Dube" userId="S::nicole.dube2@ucalgary.ca::e025e331-210b-4102-b4c7-575966453249" providerId="AD" clId="Web-{8491FF9F-DEFE-41D1-B813-EC4023306B44}"/>
    <pc:docChg chg="addSld modSld">
      <pc:chgData name="Nicole Dube" userId="S::nicole.dube2@ucalgary.ca::e025e331-210b-4102-b4c7-575966453249" providerId="AD" clId="Web-{8491FF9F-DEFE-41D1-B813-EC4023306B44}" dt="2020-10-26T18:56:15.625" v="55" actId="20577"/>
      <pc:docMkLst>
        <pc:docMk/>
      </pc:docMkLst>
      <pc:sldChg chg="modSp">
        <pc:chgData name="Nicole Dube" userId="S::nicole.dube2@ucalgary.ca::e025e331-210b-4102-b4c7-575966453249" providerId="AD" clId="Web-{8491FF9F-DEFE-41D1-B813-EC4023306B44}" dt="2020-10-26T18:56:15.625" v="54" actId="20577"/>
        <pc:sldMkLst>
          <pc:docMk/>
          <pc:sldMk cId="1314388486" sldId="256"/>
        </pc:sldMkLst>
        <pc:spChg chg="mod">
          <ac:chgData name="Nicole Dube" userId="S::nicole.dube2@ucalgary.ca::e025e331-210b-4102-b4c7-575966453249" providerId="AD" clId="Web-{8491FF9F-DEFE-41D1-B813-EC4023306B44}" dt="2020-10-26T18:56:15.625" v="54" actId="20577"/>
          <ac:spMkLst>
            <pc:docMk/>
            <pc:sldMk cId="1314388486" sldId="256"/>
            <ac:spMk id="7" creationId="{E2A43425-053C-4A67-9E1B-416596CC8033}"/>
          </ac:spMkLst>
        </pc:spChg>
      </pc:sldChg>
      <pc:sldChg chg="add replId">
        <pc:chgData name="Nicole Dube" userId="S::nicole.dube2@ucalgary.ca::e025e331-210b-4102-b4c7-575966453249" providerId="AD" clId="Web-{8491FF9F-DEFE-41D1-B813-EC4023306B44}" dt="2020-10-26T18:55:35.403" v="0"/>
        <pc:sldMkLst>
          <pc:docMk/>
          <pc:sldMk cId="393043029" sldId="303"/>
        </pc:sldMkLst>
      </pc:sldChg>
      <pc:sldChg chg="add replId">
        <pc:chgData name="Nicole Dube" userId="S::nicole.dube2@ucalgary.ca::e025e331-210b-4102-b4c7-575966453249" providerId="AD" clId="Web-{8491FF9F-DEFE-41D1-B813-EC4023306B44}" dt="2020-10-26T18:55:39.622" v="1"/>
        <pc:sldMkLst>
          <pc:docMk/>
          <pc:sldMk cId="3815527635" sldId="304"/>
        </pc:sldMkLst>
      </pc:sldChg>
    </pc:docChg>
  </pc:docChgLst>
  <pc:docChgLst>
    <pc:chgData name="Nikki Cheslock" userId="S::nikki.cheslock@ucalgary.ca::c3c4c64f-abb8-45f3-8f1a-45814f93496b" providerId="AD" clId="Web-{CAB95721-AC23-4665-A999-A22D0596064D}"/>
    <pc:docChg chg="modSld">
      <pc:chgData name="Nikki Cheslock" userId="S::nikki.cheslock@ucalgary.ca::c3c4c64f-abb8-45f3-8f1a-45814f93496b" providerId="AD" clId="Web-{CAB95721-AC23-4665-A999-A22D0596064D}" dt="2020-11-12T21:04:38.853" v="744" actId="1076"/>
      <pc:docMkLst>
        <pc:docMk/>
      </pc:docMkLst>
      <pc:sldChg chg="addCm">
        <pc:chgData name="Nikki Cheslock" userId="S::nikki.cheslock@ucalgary.ca::c3c4c64f-abb8-45f3-8f1a-45814f93496b" providerId="AD" clId="Web-{CAB95721-AC23-4665-A999-A22D0596064D}" dt="2020-11-12T20:48:04.631" v="25"/>
        <pc:sldMkLst>
          <pc:docMk/>
          <pc:sldMk cId="3815527635" sldId="304"/>
        </pc:sldMkLst>
      </pc:sldChg>
      <pc:sldChg chg="modSp">
        <pc:chgData name="Nikki Cheslock" userId="S::nikki.cheslock@ucalgary.ca::c3c4c64f-abb8-45f3-8f1a-45814f93496b" providerId="AD" clId="Web-{CAB95721-AC23-4665-A999-A22D0596064D}" dt="2020-11-12T20:54:04.827" v="124" actId="20577"/>
        <pc:sldMkLst>
          <pc:docMk/>
          <pc:sldMk cId="1183254584" sldId="309"/>
        </pc:sldMkLst>
        <pc:spChg chg="mod">
          <ac:chgData name="Nikki Cheslock" userId="S::nikki.cheslock@ucalgary.ca::c3c4c64f-abb8-45f3-8f1a-45814f93496b" providerId="AD" clId="Web-{CAB95721-AC23-4665-A999-A22D0596064D}" dt="2020-11-12T20:54:04.827" v="124" actId="20577"/>
          <ac:spMkLst>
            <pc:docMk/>
            <pc:sldMk cId="1183254584" sldId="309"/>
            <ac:spMk id="4" creationId="{FBF55BCF-0BBA-4C28-ACE6-1D320A0E2B1C}"/>
          </ac:spMkLst>
        </pc:spChg>
      </pc:sldChg>
      <pc:sldChg chg="modSp">
        <pc:chgData name="Nikki Cheslock" userId="S::nikki.cheslock@ucalgary.ca::c3c4c64f-abb8-45f3-8f1a-45814f93496b" providerId="AD" clId="Web-{CAB95721-AC23-4665-A999-A22D0596064D}" dt="2020-11-12T20:48:40.399" v="28" actId="20577"/>
        <pc:sldMkLst>
          <pc:docMk/>
          <pc:sldMk cId="2747957452" sldId="315"/>
        </pc:sldMkLst>
        <pc:spChg chg="mod">
          <ac:chgData name="Nikki Cheslock" userId="S::nikki.cheslock@ucalgary.ca::c3c4c64f-abb8-45f3-8f1a-45814f93496b" providerId="AD" clId="Web-{CAB95721-AC23-4665-A999-A22D0596064D}" dt="2020-11-12T20:48:40.399" v="28" actId="20577"/>
          <ac:spMkLst>
            <pc:docMk/>
            <pc:sldMk cId="2747957452" sldId="315"/>
            <ac:spMk id="3" creationId="{86855A12-CBBA-440E-8835-E816E8E465FD}"/>
          </ac:spMkLst>
        </pc:spChg>
      </pc:sldChg>
      <pc:sldChg chg="addSp delSp modSp">
        <pc:chgData name="Nikki Cheslock" userId="S::nikki.cheslock@ucalgary.ca::c3c4c64f-abb8-45f3-8f1a-45814f93496b" providerId="AD" clId="Web-{CAB95721-AC23-4665-A999-A22D0596064D}" dt="2020-11-12T21:04:38.853" v="744" actId="1076"/>
        <pc:sldMkLst>
          <pc:docMk/>
          <pc:sldMk cId="853939466" sldId="317"/>
        </pc:sldMkLst>
        <pc:spChg chg="mod">
          <ac:chgData name="Nikki Cheslock" userId="S::nikki.cheslock@ucalgary.ca::c3c4c64f-abb8-45f3-8f1a-45814f93496b" providerId="AD" clId="Web-{CAB95721-AC23-4665-A999-A22D0596064D}" dt="2020-11-12T21:04:38.853" v="744" actId="1076"/>
          <ac:spMkLst>
            <pc:docMk/>
            <pc:sldMk cId="853939466" sldId="317"/>
            <ac:spMk id="3" creationId="{86855A12-CBBA-440E-8835-E816E8E465FD}"/>
          </ac:spMkLst>
        </pc:spChg>
        <pc:spChg chg="add mod">
          <ac:chgData name="Nikki Cheslock" userId="S::nikki.cheslock@ucalgary.ca::c3c4c64f-abb8-45f3-8f1a-45814f93496b" providerId="AD" clId="Web-{CAB95721-AC23-4665-A999-A22D0596064D}" dt="2020-11-12T21:04:33.603" v="743" actId="1076"/>
          <ac:spMkLst>
            <pc:docMk/>
            <pc:sldMk cId="853939466" sldId="317"/>
            <ac:spMk id="5" creationId="{B95793B5-A1B9-486A-9B21-3D0A0C90ED68}"/>
          </ac:spMkLst>
        </pc:spChg>
        <pc:graphicFrameChg chg="del mod modGraphic">
          <ac:chgData name="Nikki Cheslock" userId="S::nikki.cheslock@ucalgary.ca::c3c4c64f-abb8-45f3-8f1a-45814f93496b" providerId="AD" clId="Web-{CAB95721-AC23-4665-A999-A22D0596064D}" dt="2020-11-12T20:59:34.864" v="630"/>
          <ac:graphicFrameMkLst>
            <pc:docMk/>
            <pc:sldMk cId="853939466" sldId="317"/>
            <ac:graphicFrameMk id="4" creationId="{3FA5EB26-833F-4BF1-8B91-9DD87635E2A1}"/>
          </ac:graphicFrameMkLst>
        </pc:graphicFrameChg>
        <pc:graphicFrameChg chg="add del">
          <ac:chgData name="Nikki Cheslock" userId="S::nikki.cheslock@ucalgary.ca::c3c4c64f-abb8-45f3-8f1a-45814f93496b" providerId="AD" clId="Web-{CAB95721-AC23-4665-A999-A22D0596064D}" dt="2020-11-12T20:56:00.350" v="144"/>
          <ac:graphicFrameMkLst>
            <pc:docMk/>
            <pc:sldMk cId="853939466" sldId="317"/>
            <ac:graphicFrameMk id="6" creationId="{DB31EFC0-B1A0-4B1C-BBCD-439A4CD44BC3}"/>
          </ac:graphicFrameMkLst>
        </pc:graphicFrameChg>
        <pc:graphicFrameChg chg="add del mod modGraphic">
          <ac:chgData name="Nikki Cheslock" userId="S::nikki.cheslock@ucalgary.ca::c3c4c64f-abb8-45f3-8f1a-45814f93496b" providerId="AD" clId="Web-{CAB95721-AC23-4665-A999-A22D0596064D}" dt="2020-11-12T20:56:39.400" v="149"/>
          <ac:graphicFrameMkLst>
            <pc:docMk/>
            <pc:sldMk cId="853939466" sldId="317"/>
            <ac:graphicFrameMk id="7" creationId="{269C6427-E2D4-4F23-A6B1-423471764776}"/>
          </ac:graphicFrameMkLst>
        </pc:graphicFrameChg>
        <pc:graphicFrameChg chg="add del mod modGraphic">
          <ac:chgData name="Nikki Cheslock" userId="S::nikki.cheslock@ucalgary.ca::c3c4c64f-abb8-45f3-8f1a-45814f93496b" providerId="AD" clId="Web-{CAB95721-AC23-4665-A999-A22D0596064D}" dt="2020-11-12T21:04:30.478" v="742" actId="1076"/>
          <ac:graphicFrameMkLst>
            <pc:docMk/>
            <pc:sldMk cId="853939466" sldId="317"/>
            <ac:graphicFrameMk id="8" creationId="{167EAA6A-A98E-4FB0-8162-6D31FCE5296F}"/>
          </ac:graphicFrameMkLst>
        </pc:graphicFrameChg>
      </pc:sldChg>
    </pc:docChg>
  </pc:docChgLst>
  <pc:docChgLst>
    <pc:chgData name="Nicole Dube" userId="S::nicole.dube2@ucalgary.ca::e025e331-210b-4102-b4c7-575966453249" providerId="AD" clId="Web-{7C8D8322-3AFF-43BE-B1D7-46589A1E94A9}"/>
    <pc:docChg chg="modSld">
      <pc:chgData name="Nicole Dube" userId="S::nicole.dube2@ucalgary.ca::e025e331-210b-4102-b4c7-575966453249" providerId="AD" clId="Web-{7C8D8322-3AFF-43BE-B1D7-46589A1E94A9}" dt="2020-11-10T16:33:29.075" v="6" actId="20577"/>
      <pc:docMkLst>
        <pc:docMk/>
      </pc:docMkLst>
      <pc:sldChg chg="modSp">
        <pc:chgData name="Nicole Dube" userId="S::nicole.dube2@ucalgary.ca::e025e331-210b-4102-b4c7-575966453249" providerId="AD" clId="Web-{7C8D8322-3AFF-43BE-B1D7-46589A1E94A9}" dt="2020-11-10T16:33:29.075" v="5" actId="20577"/>
        <pc:sldMkLst>
          <pc:docMk/>
          <pc:sldMk cId="3396449492" sldId="314"/>
        </pc:sldMkLst>
        <pc:spChg chg="mod">
          <ac:chgData name="Nicole Dube" userId="S::nicole.dube2@ucalgary.ca::e025e331-210b-4102-b4c7-575966453249" providerId="AD" clId="Web-{7C8D8322-3AFF-43BE-B1D7-46589A1E94A9}" dt="2020-11-10T16:33:29.075" v="5" actId="20577"/>
          <ac:spMkLst>
            <pc:docMk/>
            <pc:sldMk cId="3396449492" sldId="314"/>
            <ac:spMk id="3" creationId="{86855A12-CBBA-440E-8835-E816E8E465FD}"/>
          </ac:spMkLst>
        </pc:spChg>
      </pc:sldChg>
      <pc:sldChg chg="addCm">
        <pc:chgData name="Nicole Dube" userId="S::nicole.dube2@ucalgary.ca::e025e331-210b-4102-b4c7-575966453249" providerId="AD" clId="Web-{7C8D8322-3AFF-43BE-B1D7-46589A1E94A9}" dt="2020-11-10T16:32:08.539" v="0"/>
        <pc:sldMkLst>
          <pc:docMk/>
          <pc:sldMk cId="766216013" sldId="319"/>
        </pc:sldMkLst>
      </pc:sldChg>
      <pc:sldChg chg="delCm">
        <pc:chgData name="Nicole Dube" userId="S::nicole.dube2@ucalgary.ca::e025e331-210b-4102-b4c7-575966453249" providerId="AD" clId="Web-{7C8D8322-3AFF-43BE-B1D7-46589A1E94A9}" dt="2020-11-10T16:32:52.526" v="1"/>
        <pc:sldMkLst>
          <pc:docMk/>
          <pc:sldMk cId="4136079345" sldId="320"/>
        </pc:sldMkLst>
      </pc:sldChg>
    </pc:docChg>
  </pc:docChgLst>
  <pc:docChgLst>
    <pc:chgData name="Nikki Cheslock" userId="S::nikki.cheslock@ucalgary.ca::c3c4c64f-abb8-45f3-8f1a-45814f93496b" providerId="AD" clId="Web-{8F0185C6-0748-4486-BE18-0FE53BB7CC57}"/>
    <pc:docChg chg="modSld">
      <pc:chgData name="Nikki Cheslock" userId="S::nikki.cheslock@ucalgary.ca::c3c4c64f-abb8-45f3-8f1a-45814f93496b" providerId="AD" clId="Web-{8F0185C6-0748-4486-BE18-0FE53BB7CC57}" dt="2020-11-05T01:50:04.710" v="71"/>
      <pc:docMkLst>
        <pc:docMk/>
      </pc:docMkLst>
      <pc:sldChg chg="addCm">
        <pc:chgData name="Nikki Cheslock" userId="S::nikki.cheslock@ucalgary.ca::c3c4c64f-abb8-45f3-8f1a-45814f93496b" providerId="AD" clId="Web-{8F0185C6-0748-4486-BE18-0FE53BB7CC57}" dt="2020-11-05T01:45:20.273" v="1"/>
        <pc:sldMkLst>
          <pc:docMk/>
          <pc:sldMk cId="574704749" sldId="306"/>
        </pc:sldMkLst>
      </pc:sldChg>
      <pc:sldChg chg="addCm">
        <pc:chgData name="Nikki Cheslock" userId="S::nikki.cheslock@ucalgary.ca::c3c4c64f-abb8-45f3-8f1a-45814f93496b" providerId="AD" clId="Web-{8F0185C6-0748-4486-BE18-0FE53BB7CC57}" dt="2020-11-05T01:45:02.617" v="0"/>
        <pc:sldMkLst>
          <pc:docMk/>
          <pc:sldMk cId="1757333759" sldId="307"/>
        </pc:sldMkLst>
      </pc:sldChg>
      <pc:sldChg chg="modSp">
        <pc:chgData name="Nikki Cheslock" userId="S::nikki.cheslock@ucalgary.ca::c3c4c64f-abb8-45f3-8f1a-45814f93496b" providerId="AD" clId="Web-{8F0185C6-0748-4486-BE18-0FE53BB7CC57}" dt="2020-11-05T01:46:42.460" v="67" actId="20577"/>
        <pc:sldMkLst>
          <pc:docMk/>
          <pc:sldMk cId="853939466" sldId="317"/>
        </pc:sldMkLst>
        <pc:spChg chg="mod">
          <ac:chgData name="Nikki Cheslock" userId="S::nikki.cheslock@ucalgary.ca::c3c4c64f-abb8-45f3-8f1a-45814f93496b" providerId="AD" clId="Web-{8F0185C6-0748-4486-BE18-0FE53BB7CC57}" dt="2020-11-05T01:46:42.460" v="67" actId="20577"/>
          <ac:spMkLst>
            <pc:docMk/>
            <pc:sldMk cId="853939466" sldId="317"/>
            <ac:spMk id="3" creationId="{86855A12-CBBA-440E-8835-E816E8E465FD}"/>
          </ac:spMkLst>
        </pc:spChg>
      </pc:sldChg>
      <pc:sldChg chg="addCm">
        <pc:chgData name="Nikki Cheslock" userId="S::nikki.cheslock@ucalgary.ca::c3c4c64f-abb8-45f3-8f1a-45814f93496b" providerId="AD" clId="Web-{8F0185C6-0748-4486-BE18-0FE53BB7CC57}" dt="2020-11-05T01:50:04.710" v="71"/>
        <pc:sldMkLst>
          <pc:docMk/>
          <pc:sldMk cId="766216013" sldId="319"/>
        </pc:sldMkLst>
      </pc:sldChg>
      <pc:sldChg chg="addCm">
        <pc:chgData name="Nikki Cheslock" userId="S::nikki.cheslock@ucalgary.ca::c3c4c64f-abb8-45f3-8f1a-45814f93496b" providerId="AD" clId="Web-{8F0185C6-0748-4486-BE18-0FE53BB7CC57}" dt="2020-11-05T01:47:40.148" v="70"/>
        <pc:sldMkLst>
          <pc:docMk/>
          <pc:sldMk cId="4136079345" sldId="320"/>
        </pc:sldMkLst>
      </pc:sldChg>
    </pc:docChg>
  </pc:docChgLst>
  <pc:docChgLst>
    <pc:chgData name="Nicole Dube" userId="S::nicole.dube2@ucalgary.ca::e025e331-210b-4102-b4c7-575966453249" providerId="AD" clId="Web-{EE396F5C-2C40-4F72-9D1F-FEA92BCE36E2}"/>
    <pc:docChg chg="modSld">
      <pc:chgData name="Nicole Dube" userId="S::nicole.dube2@ucalgary.ca::e025e331-210b-4102-b4c7-575966453249" providerId="AD" clId="Web-{EE396F5C-2C40-4F72-9D1F-FEA92BCE36E2}" dt="2020-11-04T17:59:17.341" v="95" actId="20577"/>
      <pc:docMkLst>
        <pc:docMk/>
      </pc:docMkLst>
      <pc:sldChg chg="modSp">
        <pc:chgData name="Nicole Dube" userId="S::nicole.dube2@ucalgary.ca::e025e331-210b-4102-b4c7-575966453249" providerId="AD" clId="Web-{EE396F5C-2C40-4F72-9D1F-FEA92BCE36E2}" dt="2020-11-04T17:58:39.528" v="76" actId="20577"/>
        <pc:sldMkLst>
          <pc:docMk/>
          <pc:sldMk cId="3564398752" sldId="311"/>
        </pc:sldMkLst>
        <pc:spChg chg="mod">
          <ac:chgData name="Nicole Dube" userId="S::nicole.dube2@ucalgary.ca::e025e331-210b-4102-b4c7-575966453249" providerId="AD" clId="Web-{EE396F5C-2C40-4F72-9D1F-FEA92BCE36E2}" dt="2020-11-04T17:58:39.528" v="76" actId="20577"/>
          <ac:spMkLst>
            <pc:docMk/>
            <pc:sldMk cId="3564398752" sldId="311"/>
            <ac:spMk id="3" creationId="{86855A12-CBBA-440E-8835-E816E8E465FD}"/>
          </ac:spMkLst>
        </pc:spChg>
      </pc:sldChg>
      <pc:sldChg chg="modSp">
        <pc:chgData name="Nicole Dube" userId="S::nicole.dube2@ucalgary.ca::e025e331-210b-4102-b4c7-575966453249" providerId="AD" clId="Web-{EE396F5C-2C40-4F72-9D1F-FEA92BCE36E2}" dt="2020-11-04T17:59:17.341" v="94" actId="20577"/>
        <pc:sldMkLst>
          <pc:docMk/>
          <pc:sldMk cId="766216013" sldId="319"/>
        </pc:sldMkLst>
        <pc:spChg chg="mod">
          <ac:chgData name="Nicole Dube" userId="S::nicole.dube2@ucalgary.ca::e025e331-210b-4102-b4c7-575966453249" providerId="AD" clId="Web-{EE396F5C-2C40-4F72-9D1F-FEA92BCE36E2}" dt="2020-11-04T17:59:17.341" v="94" actId="20577"/>
          <ac:spMkLst>
            <pc:docMk/>
            <pc:sldMk cId="766216013" sldId="319"/>
            <ac:spMk id="4" creationId="{FBF55BCF-0BBA-4C28-ACE6-1D320A0E2B1C}"/>
          </ac:spMkLst>
        </pc:spChg>
      </pc:sldChg>
    </pc:docChg>
  </pc:docChgLst>
  <pc:docChgLst>
    <pc:chgData name="Nicole Dube" userId="S::nicole.dube2@ucalgary.ca::e025e331-210b-4102-b4c7-575966453249" providerId="AD" clId="Web-{C79B91BA-4D7B-479F-A9A7-1F858F38EC76}"/>
    <pc:docChg chg="modSld">
      <pc:chgData name="Nicole Dube" userId="S::nicole.dube2@ucalgary.ca::e025e331-210b-4102-b4c7-575966453249" providerId="AD" clId="Web-{C79B91BA-4D7B-479F-A9A7-1F858F38EC76}" dt="2020-11-02T20:28:42.549" v="11" actId="1076"/>
      <pc:docMkLst>
        <pc:docMk/>
      </pc:docMkLst>
      <pc:sldChg chg="addSp delSp modSp">
        <pc:chgData name="Nicole Dube" userId="S::nicole.dube2@ucalgary.ca::e025e331-210b-4102-b4c7-575966453249" providerId="AD" clId="Web-{C79B91BA-4D7B-479F-A9A7-1F858F38EC76}" dt="2020-11-02T20:28:42.549" v="11" actId="1076"/>
        <pc:sldMkLst>
          <pc:docMk/>
          <pc:sldMk cId="1757333759" sldId="307"/>
        </pc:sldMkLst>
        <pc:spChg chg="del mod">
          <ac:chgData name="Nicole Dube" userId="S::nicole.dube2@ucalgary.ca::e025e331-210b-4102-b4c7-575966453249" providerId="AD" clId="Web-{C79B91BA-4D7B-479F-A9A7-1F858F38EC76}" dt="2020-11-02T20:28:28.329" v="8"/>
          <ac:spMkLst>
            <pc:docMk/>
            <pc:sldMk cId="1757333759" sldId="307"/>
            <ac:spMk id="4" creationId="{FBF55BCF-0BBA-4C28-ACE6-1D320A0E2B1C}"/>
          </ac:spMkLst>
        </pc:spChg>
        <pc:graphicFrameChg chg="add mod">
          <ac:chgData name="Nicole Dube" userId="S::nicole.dube2@ucalgary.ca::e025e331-210b-4102-b4c7-575966453249" providerId="AD" clId="Web-{C79B91BA-4D7B-479F-A9A7-1F858F38EC76}" dt="2020-11-02T20:28:42.549" v="11" actId="1076"/>
          <ac:graphicFrameMkLst>
            <pc:docMk/>
            <pc:sldMk cId="1757333759" sldId="307"/>
            <ac:graphicFrameMk id="5" creationId="{E751EF37-0E28-49F3-BC89-D1E5E2BEBAF2}"/>
          </ac:graphicFrameMkLst>
        </pc:graphicFrameChg>
      </pc:sldChg>
    </pc:docChg>
  </pc:docChgLst>
  <pc:docChgLst>
    <pc:chgData name="Nicole Dube" userId="S::nicole.dube2@ucalgary.ca::e025e331-210b-4102-b4c7-575966453249" providerId="AD" clId="Web-{4A1D2A29-EED6-4247-AC68-509C482D1267}"/>
    <pc:docChg chg="modSld">
      <pc:chgData name="Nicole Dube" userId="S::nicole.dube2@ucalgary.ca::e025e331-210b-4102-b4c7-575966453249" providerId="AD" clId="Web-{4A1D2A29-EED6-4247-AC68-509C482D1267}" dt="2020-11-02T20:20:42.029" v="61" actId="20577"/>
      <pc:docMkLst>
        <pc:docMk/>
      </pc:docMkLst>
      <pc:sldChg chg="modSp">
        <pc:chgData name="Nicole Dube" userId="S::nicole.dube2@ucalgary.ca::e025e331-210b-4102-b4c7-575966453249" providerId="AD" clId="Web-{4A1D2A29-EED6-4247-AC68-509C482D1267}" dt="2020-11-02T20:20:42.029" v="60" actId="20577"/>
        <pc:sldMkLst>
          <pc:docMk/>
          <pc:sldMk cId="1618690767" sldId="308"/>
        </pc:sldMkLst>
        <pc:spChg chg="mod">
          <ac:chgData name="Nicole Dube" userId="S::nicole.dube2@ucalgary.ca::e025e331-210b-4102-b4c7-575966453249" providerId="AD" clId="Web-{4A1D2A29-EED6-4247-AC68-509C482D1267}" dt="2020-11-02T20:20:42.029" v="60" actId="20577"/>
          <ac:spMkLst>
            <pc:docMk/>
            <pc:sldMk cId="1618690767" sldId="308"/>
            <ac:spMk id="4" creationId="{FBF55BCF-0BBA-4C28-ACE6-1D320A0E2B1C}"/>
          </ac:spMkLst>
        </pc:spChg>
      </pc:sldChg>
    </pc:docChg>
  </pc:docChgLst>
  <pc:docChgLst>
    <pc:chgData name="Nikki Cheslock" userId="S::nikki.cheslock@ucalgary.ca::c3c4c64f-abb8-45f3-8f1a-45814f93496b" providerId="AD" clId="Web-{D098AE20-14AD-46CB-983B-BF9EB2E7E39D}"/>
    <pc:docChg chg="modSld">
      <pc:chgData name="Nikki Cheslock" userId="S::nikki.cheslock@ucalgary.ca::c3c4c64f-abb8-45f3-8f1a-45814f93496b" providerId="AD" clId="Web-{D098AE20-14AD-46CB-983B-BF9EB2E7E39D}" dt="2020-11-17T18:00:03.939" v="41" actId="20577"/>
      <pc:docMkLst>
        <pc:docMk/>
      </pc:docMkLst>
      <pc:sldChg chg="delSp modSp">
        <pc:chgData name="Nikki Cheslock" userId="S::nikki.cheslock@ucalgary.ca::c3c4c64f-abb8-45f3-8f1a-45814f93496b" providerId="AD" clId="Web-{D098AE20-14AD-46CB-983B-BF9EB2E7E39D}" dt="2020-11-17T18:00:03.939" v="41" actId="20577"/>
        <pc:sldMkLst>
          <pc:docMk/>
          <pc:sldMk cId="4136079345" sldId="320"/>
        </pc:sldMkLst>
        <pc:spChg chg="mod">
          <ac:chgData name="Nikki Cheslock" userId="S::nikki.cheslock@ucalgary.ca::c3c4c64f-abb8-45f3-8f1a-45814f93496b" providerId="AD" clId="Web-{D098AE20-14AD-46CB-983B-BF9EB2E7E39D}" dt="2020-11-17T18:00:03.939" v="41" actId="20577"/>
          <ac:spMkLst>
            <pc:docMk/>
            <pc:sldMk cId="4136079345" sldId="320"/>
            <ac:spMk id="3" creationId="{86855A12-CBBA-440E-8835-E816E8E465FD}"/>
          </ac:spMkLst>
        </pc:spChg>
        <pc:picChg chg="del">
          <ac:chgData name="Nikki Cheslock" userId="S::nikki.cheslock@ucalgary.ca::c3c4c64f-abb8-45f3-8f1a-45814f93496b" providerId="AD" clId="Web-{D098AE20-14AD-46CB-983B-BF9EB2E7E39D}" dt="2020-11-17T17:51:54.390" v="1"/>
          <ac:picMkLst>
            <pc:docMk/>
            <pc:sldMk cId="4136079345" sldId="320"/>
            <ac:picMk id="4" creationId="{6C5E5FB1-75E1-4C38-AA4B-9DD0465500C5}"/>
          </ac:picMkLst>
        </pc:picChg>
      </pc:sldChg>
    </pc:docChg>
  </pc:docChgLst>
  <pc:docChgLst>
    <pc:chgData name="Nicole Dube" userId="S::nicole.dube2@ucalgary.ca::e025e331-210b-4102-b4c7-575966453249" providerId="AD" clId="Web-{192196D3-DC16-4A78-B9D5-B0FFEE070FA7}"/>
    <pc:docChg chg="addSld delSld modSld sldOrd">
      <pc:chgData name="Nicole Dube" userId="S::nicole.dube2@ucalgary.ca::e025e331-210b-4102-b4c7-575966453249" providerId="AD" clId="Web-{192196D3-DC16-4A78-B9D5-B0FFEE070FA7}" dt="2020-11-17T18:37:55.855" v="1066" actId="20577"/>
      <pc:docMkLst>
        <pc:docMk/>
      </pc:docMkLst>
      <pc:sldChg chg="delSp modSp delCm">
        <pc:chgData name="Nicole Dube" userId="S::nicole.dube2@ucalgary.ca::e025e331-210b-4102-b4c7-575966453249" providerId="AD" clId="Web-{192196D3-DC16-4A78-B9D5-B0FFEE070FA7}" dt="2020-11-17T18:22:15.929" v="12" actId="1076"/>
        <pc:sldMkLst>
          <pc:docMk/>
          <pc:sldMk cId="1314388486" sldId="256"/>
        </pc:sldMkLst>
        <pc:spChg chg="mod">
          <ac:chgData name="Nicole Dube" userId="S::nicole.dube2@ucalgary.ca::e025e331-210b-4102-b4c7-575966453249" providerId="AD" clId="Web-{192196D3-DC16-4A78-B9D5-B0FFEE070FA7}" dt="2020-11-17T18:22:15.929" v="12" actId="1076"/>
          <ac:spMkLst>
            <pc:docMk/>
            <pc:sldMk cId="1314388486" sldId="256"/>
            <ac:spMk id="2" creationId="{FE9A6CA9-521B-45DD-BD43-C10C2A47C8BF}"/>
          </ac:spMkLst>
        </pc:spChg>
        <pc:spChg chg="mod">
          <ac:chgData name="Nicole Dube" userId="S::nicole.dube2@ucalgary.ca::e025e331-210b-4102-b4c7-575966453249" providerId="AD" clId="Web-{192196D3-DC16-4A78-B9D5-B0FFEE070FA7}" dt="2020-11-17T18:22:09.898" v="11" actId="1076"/>
          <ac:spMkLst>
            <pc:docMk/>
            <pc:sldMk cId="1314388486" sldId="256"/>
            <ac:spMk id="7" creationId="{E2A43425-053C-4A67-9E1B-416596CC8033}"/>
          </ac:spMkLst>
        </pc:spChg>
        <pc:spChg chg="del mod">
          <ac:chgData name="Nicole Dube" userId="S::nicole.dube2@ucalgary.ca::e025e331-210b-4102-b4c7-575966453249" providerId="AD" clId="Web-{192196D3-DC16-4A78-B9D5-B0FFEE070FA7}" dt="2020-11-17T18:21:52.648" v="5"/>
          <ac:spMkLst>
            <pc:docMk/>
            <pc:sldMk cId="1314388486" sldId="256"/>
            <ac:spMk id="8" creationId="{0174F38B-415F-4258-9C82-9AF88F373F5B}"/>
          </ac:spMkLst>
        </pc:spChg>
        <pc:picChg chg="del">
          <ac:chgData name="Nicole Dube" userId="S::nicole.dube2@ucalgary.ca::e025e331-210b-4102-b4c7-575966453249" providerId="AD" clId="Web-{192196D3-DC16-4A78-B9D5-B0FFEE070FA7}" dt="2020-11-17T18:21:56.148" v="6"/>
          <ac:picMkLst>
            <pc:docMk/>
            <pc:sldMk cId="1314388486" sldId="256"/>
            <ac:picMk id="3" creationId="{ABEFCBAA-8A99-48C6-B024-CEDEFC02A5EE}"/>
          </ac:picMkLst>
        </pc:picChg>
      </pc:sldChg>
      <pc:sldChg chg="modSp">
        <pc:chgData name="Nicole Dube" userId="S::nicole.dube2@ucalgary.ca::e025e331-210b-4102-b4c7-575966453249" providerId="AD" clId="Web-{192196D3-DC16-4A78-B9D5-B0FFEE070FA7}" dt="2020-11-17T18:26:17.821" v="182" actId="20577"/>
        <pc:sldMkLst>
          <pc:docMk/>
          <pc:sldMk cId="2466594216" sldId="302"/>
        </pc:sldMkLst>
        <pc:spChg chg="mod">
          <ac:chgData name="Nicole Dube" userId="S::nicole.dube2@ucalgary.ca::e025e331-210b-4102-b4c7-575966453249" providerId="AD" clId="Web-{192196D3-DC16-4A78-B9D5-B0FFEE070FA7}" dt="2020-11-17T18:26:17.821" v="182" actId="20577"/>
          <ac:spMkLst>
            <pc:docMk/>
            <pc:sldMk cId="2466594216" sldId="302"/>
            <ac:spMk id="4" creationId="{FBF55BCF-0BBA-4C28-ACE6-1D320A0E2B1C}"/>
          </ac:spMkLst>
        </pc:spChg>
      </pc:sldChg>
      <pc:sldChg chg="modSp addCm">
        <pc:chgData name="Nicole Dube" userId="S::nicole.dube2@ucalgary.ca::e025e331-210b-4102-b4c7-575966453249" providerId="AD" clId="Web-{192196D3-DC16-4A78-B9D5-B0FFEE070FA7}" dt="2020-11-17T18:29:31.150" v="455"/>
        <pc:sldMkLst>
          <pc:docMk/>
          <pc:sldMk cId="1183254584" sldId="309"/>
        </pc:sldMkLst>
        <pc:spChg chg="mod">
          <ac:chgData name="Nicole Dube" userId="S::nicole.dube2@ucalgary.ca::e025e331-210b-4102-b4c7-575966453249" providerId="AD" clId="Web-{192196D3-DC16-4A78-B9D5-B0FFEE070FA7}" dt="2020-11-17T18:27:38.024" v="256" actId="20577"/>
          <ac:spMkLst>
            <pc:docMk/>
            <pc:sldMk cId="1183254584" sldId="309"/>
            <ac:spMk id="2" creationId="{6E34E0C5-57F3-46C2-B1FF-8942424085B8}"/>
          </ac:spMkLst>
        </pc:spChg>
        <pc:spChg chg="mod">
          <ac:chgData name="Nicole Dube" userId="S::nicole.dube2@ucalgary.ca::e025e331-210b-4102-b4c7-575966453249" providerId="AD" clId="Web-{192196D3-DC16-4A78-B9D5-B0FFEE070FA7}" dt="2020-11-17T18:29:04.509" v="453" actId="20577"/>
          <ac:spMkLst>
            <pc:docMk/>
            <pc:sldMk cId="1183254584" sldId="309"/>
            <ac:spMk id="4" creationId="{FBF55BCF-0BBA-4C28-ACE6-1D320A0E2B1C}"/>
          </ac:spMkLst>
        </pc:spChg>
      </pc:sldChg>
      <pc:sldChg chg="modSp addCm">
        <pc:chgData name="Nicole Dube" userId="S::nicole.dube2@ucalgary.ca::e025e331-210b-4102-b4c7-575966453249" providerId="AD" clId="Web-{192196D3-DC16-4A78-B9D5-B0FFEE070FA7}" dt="2020-11-17T18:36:25.370" v="1043" actId="20577"/>
        <pc:sldMkLst>
          <pc:docMk/>
          <pc:sldMk cId="3564398752" sldId="311"/>
        </pc:sldMkLst>
        <pc:spChg chg="mod">
          <ac:chgData name="Nicole Dube" userId="S::nicole.dube2@ucalgary.ca::e025e331-210b-4102-b4c7-575966453249" providerId="AD" clId="Web-{192196D3-DC16-4A78-B9D5-B0FFEE070FA7}" dt="2020-11-17T18:32:11.307" v="595" actId="20577"/>
          <ac:spMkLst>
            <pc:docMk/>
            <pc:sldMk cId="3564398752" sldId="311"/>
            <ac:spMk id="2" creationId="{6E34E0C5-57F3-46C2-B1FF-8942424085B8}"/>
          </ac:spMkLst>
        </pc:spChg>
        <pc:spChg chg="mod">
          <ac:chgData name="Nicole Dube" userId="S::nicole.dube2@ucalgary.ca::e025e331-210b-4102-b4c7-575966453249" providerId="AD" clId="Web-{192196D3-DC16-4A78-B9D5-B0FFEE070FA7}" dt="2020-11-17T18:36:25.370" v="1043" actId="20577"/>
          <ac:spMkLst>
            <pc:docMk/>
            <pc:sldMk cId="3564398752" sldId="311"/>
            <ac:spMk id="3" creationId="{86855A12-CBBA-440E-8835-E816E8E465FD}"/>
          </ac:spMkLst>
        </pc:spChg>
      </pc:sldChg>
      <pc:sldChg chg="delSp modSp">
        <pc:chgData name="Nicole Dube" userId="S::nicole.dube2@ucalgary.ca::e025e331-210b-4102-b4c7-575966453249" providerId="AD" clId="Web-{192196D3-DC16-4A78-B9D5-B0FFEE070FA7}" dt="2020-11-17T18:23:00.351" v="17" actId="1076"/>
        <pc:sldMkLst>
          <pc:docMk/>
          <pc:sldMk cId="2875839963" sldId="321"/>
        </pc:sldMkLst>
        <pc:spChg chg="del mod">
          <ac:chgData name="Nicole Dube" userId="S::nicole.dube2@ucalgary.ca::e025e331-210b-4102-b4c7-575966453249" providerId="AD" clId="Web-{192196D3-DC16-4A78-B9D5-B0FFEE070FA7}" dt="2020-11-17T18:22:41.851" v="14"/>
          <ac:spMkLst>
            <pc:docMk/>
            <pc:sldMk cId="2875839963" sldId="321"/>
            <ac:spMk id="2" creationId="{FE9A6CA9-521B-45DD-BD43-C10C2A47C8BF}"/>
          </ac:spMkLst>
        </pc:spChg>
        <pc:spChg chg="del">
          <ac:chgData name="Nicole Dube" userId="S::nicole.dube2@ucalgary.ca::e025e331-210b-4102-b4c7-575966453249" providerId="AD" clId="Web-{192196D3-DC16-4A78-B9D5-B0FFEE070FA7}" dt="2020-11-17T18:22:45.554" v="15"/>
          <ac:spMkLst>
            <pc:docMk/>
            <pc:sldMk cId="2875839963" sldId="321"/>
            <ac:spMk id="7" creationId="{E2A43425-053C-4A67-9E1B-416596CC8033}"/>
          </ac:spMkLst>
        </pc:spChg>
        <pc:spChg chg="mod">
          <ac:chgData name="Nicole Dube" userId="S::nicole.dube2@ucalgary.ca::e025e331-210b-4102-b4c7-575966453249" providerId="AD" clId="Web-{192196D3-DC16-4A78-B9D5-B0FFEE070FA7}" dt="2020-11-17T18:22:54.226" v="16" actId="1076"/>
          <ac:spMkLst>
            <pc:docMk/>
            <pc:sldMk cId="2875839963" sldId="321"/>
            <ac:spMk id="8" creationId="{0174F38B-415F-4258-9C82-9AF88F373F5B}"/>
          </ac:spMkLst>
        </pc:spChg>
        <pc:picChg chg="mod">
          <ac:chgData name="Nicole Dube" userId="S::nicole.dube2@ucalgary.ca::e025e331-210b-4102-b4c7-575966453249" providerId="AD" clId="Web-{192196D3-DC16-4A78-B9D5-B0FFEE070FA7}" dt="2020-11-17T18:23:00.351" v="17" actId="1076"/>
          <ac:picMkLst>
            <pc:docMk/>
            <pc:sldMk cId="2875839963" sldId="321"/>
            <ac:picMk id="3" creationId="{ABEFCBAA-8A99-48C6-B024-CEDEFC02A5EE}"/>
          </ac:picMkLst>
        </pc:picChg>
      </pc:sldChg>
      <pc:sldChg chg="del">
        <pc:chgData name="Nicole Dube" userId="S::nicole.dube2@ucalgary.ca::e025e331-210b-4102-b4c7-575966453249" providerId="AD" clId="Web-{192196D3-DC16-4A78-B9D5-B0FFEE070FA7}" dt="2020-11-17T18:23:23.555" v="18"/>
        <pc:sldMkLst>
          <pc:docMk/>
          <pc:sldMk cId="3807189593" sldId="322"/>
        </pc:sldMkLst>
      </pc:sldChg>
      <pc:sldChg chg="modSp add ord replId">
        <pc:chgData name="Nicole Dube" userId="S::nicole.dube2@ucalgary.ca::e025e331-210b-4102-b4c7-575966453249" providerId="AD" clId="Web-{192196D3-DC16-4A78-B9D5-B0FFEE070FA7}" dt="2020-11-17T18:27:28.102" v="227" actId="20577"/>
        <pc:sldMkLst>
          <pc:docMk/>
          <pc:sldMk cId="2884757836" sldId="324"/>
        </pc:sldMkLst>
        <pc:spChg chg="mod">
          <ac:chgData name="Nicole Dube" userId="S::nicole.dube2@ucalgary.ca::e025e331-210b-4102-b4c7-575966453249" providerId="AD" clId="Web-{192196D3-DC16-4A78-B9D5-B0FFEE070FA7}" dt="2020-11-17T18:27:28.102" v="227" actId="20577"/>
          <ac:spMkLst>
            <pc:docMk/>
            <pc:sldMk cId="2884757836" sldId="324"/>
            <ac:spMk id="2" creationId="{6E34E0C5-57F3-46C2-B1FF-8942424085B8}"/>
          </ac:spMkLst>
        </pc:spChg>
      </pc:sldChg>
      <pc:sldChg chg="modSp add replId addCm">
        <pc:chgData name="Nicole Dube" userId="S::nicole.dube2@ucalgary.ca::e025e331-210b-4102-b4c7-575966453249" providerId="AD" clId="Web-{192196D3-DC16-4A78-B9D5-B0FFEE070FA7}" dt="2020-11-17T18:31:34.666" v="592" actId="20577"/>
        <pc:sldMkLst>
          <pc:docMk/>
          <pc:sldMk cId="3821499910" sldId="325"/>
        </pc:sldMkLst>
        <pc:spChg chg="mod">
          <ac:chgData name="Nicole Dube" userId="S::nicole.dube2@ucalgary.ca::e025e331-210b-4102-b4c7-575966453249" providerId="AD" clId="Web-{192196D3-DC16-4A78-B9D5-B0FFEE070FA7}" dt="2020-11-17T18:30:08.994" v="458" actId="20577"/>
          <ac:spMkLst>
            <pc:docMk/>
            <pc:sldMk cId="3821499910" sldId="325"/>
            <ac:spMk id="2" creationId="{6E34E0C5-57F3-46C2-B1FF-8942424085B8}"/>
          </ac:spMkLst>
        </pc:spChg>
        <pc:spChg chg="mod">
          <ac:chgData name="Nicole Dube" userId="S::nicole.dube2@ucalgary.ca::e025e331-210b-4102-b4c7-575966453249" providerId="AD" clId="Web-{192196D3-DC16-4A78-B9D5-B0FFEE070FA7}" dt="2020-11-17T18:31:34.666" v="592" actId="20577"/>
          <ac:spMkLst>
            <pc:docMk/>
            <pc:sldMk cId="3821499910" sldId="325"/>
            <ac:spMk id="3" creationId="{86855A12-CBBA-440E-8835-E816E8E465FD}"/>
          </ac:spMkLst>
        </pc:spChg>
      </pc:sldChg>
      <pc:sldChg chg="modSp add replId">
        <pc:chgData name="Nicole Dube" userId="S::nicole.dube2@ucalgary.ca::e025e331-210b-4102-b4c7-575966453249" providerId="AD" clId="Web-{192196D3-DC16-4A78-B9D5-B0FFEE070FA7}" dt="2020-11-17T18:37:55.855" v="1065" actId="20577"/>
        <pc:sldMkLst>
          <pc:docMk/>
          <pc:sldMk cId="1565509129" sldId="326"/>
        </pc:sldMkLst>
        <pc:spChg chg="mod">
          <ac:chgData name="Nicole Dube" userId="S::nicole.dube2@ucalgary.ca::e025e331-210b-4102-b4c7-575966453249" providerId="AD" clId="Web-{192196D3-DC16-4A78-B9D5-B0FFEE070FA7}" dt="2020-11-17T18:37:55.855" v="1065" actId="20577"/>
          <ac:spMkLst>
            <pc:docMk/>
            <pc:sldMk cId="1565509129" sldId="326"/>
            <ac:spMk id="3" creationId="{86855A12-CBBA-440E-8835-E816E8E465FD}"/>
          </ac:spMkLst>
        </pc:spChg>
      </pc:sldChg>
    </pc:docChg>
  </pc:docChgLst>
  <pc:docChgLst>
    <pc:chgData name="Nikki Cheslock" userId="S::nikki.cheslock@ucalgary.ca::c3c4c64f-abb8-45f3-8f1a-45814f93496b" providerId="AD" clId="Web-{BF29B336-F86B-4176-B8D6-F1FA93F87F43}"/>
    <pc:docChg chg="modSld">
      <pc:chgData name="Nikki Cheslock" userId="S::nikki.cheslock@ucalgary.ca::c3c4c64f-abb8-45f3-8f1a-45814f93496b" providerId="AD" clId="Web-{BF29B336-F86B-4176-B8D6-F1FA93F87F43}" dt="2020-11-12T20:30:45.604" v="22" actId="20577"/>
      <pc:docMkLst>
        <pc:docMk/>
      </pc:docMkLst>
      <pc:sldChg chg="modSp">
        <pc:chgData name="Nikki Cheslock" userId="S::nikki.cheslock@ucalgary.ca::c3c4c64f-abb8-45f3-8f1a-45814f93496b" providerId="AD" clId="Web-{BF29B336-F86B-4176-B8D6-F1FA93F87F43}" dt="2020-11-12T20:30:45.604" v="22" actId="20577"/>
        <pc:sldMkLst>
          <pc:docMk/>
          <pc:sldMk cId="853939466" sldId="317"/>
        </pc:sldMkLst>
        <pc:spChg chg="mod">
          <ac:chgData name="Nikki Cheslock" userId="S::nikki.cheslock@ucalgary.ca::c3c4c64f-abb8-45f3-8f1a-45814f93496b" providerId="AD" clId="Web-{BF29B336-F86B-4176-B8D6-F1FA93F87F43}" dt="2020-11-12T20:30:45.604" v="22" actId="20577"/>
          <ac:spMkLst>
            <pc:docMk/>
            <pc:sldMk cId="853939466" sldId="317"/>
            <ac:spMk id="3" creationId="{86855A12-CBBA-440E-8835-E816E8E465FD}"/>
          </ac:spMkLst>
        </pc:spChg>
        <pc:graphicFrameChg chg="modGraphic">
          <ac:chgData name="Nikki Cheslock" userId="S::nikki.cheslock@ucalgary.ca::c3c4c64f-abb8-45f3-8f1a-45814f93496b" providerId="AD" clId="Web-{BF29B336-F86B-4176-B8D6-F1FA93F87F43}" dt="2020-11-12T20:30:10.979" v="1"/>
          <ac:graphicFrameMkLst>
            <pc:docMk/>
            <pc:sldMk cId="853939466" sldId="317"/>
            <ac:graphicFrameMk id="4" creationId="{3FA5EB26-833F-4BF1-8B91-9DD87635E2A1}"/>
          </ac:graphicFrameMkLst>
        </pc:graphicFrameChg>
      </pc:sldChg>
    </pc:docChg>
  </pc:docChgLst>
  <pc:docChgLst>
    <pc:chgData name="Nikki Cheslock" userId="S::nikki.cheslock@ucalgary.ca::c3c4c64f-abb8-45f3-8f1a-45814f93496b" providerId="AD" clId="Web-{167C4586-9F7D-4CBF-878A-C2A0066BDF1B}"/>
    <pc:docChg chg="addSld delSld modSld">
      <pc:chgData name="Nikki Cheslock" userId="S::nikki.cheslock@ucalgary.ca::c3c4c64f-abb8-45f3-8f1a-45814f93496b" providerId="AD" clId="Web-{167C4586-9F7D-4CBF-878A-C2A0066BDF1B}" dt="2020-11-12T19:50:39.099" v="34"/>
      <pc:docMkLst>
        <pc:docMk/>
      </pc:docMkLst>
      <pc:sldChg chg="modSp">
        <pc:chgData name="Nikki Cheslock" userId="S::nikki.cheslock@ucalgary.ca::c3c4c64f-abb8-45f3-8f1a-45814f93496b" providerId="AD" clId="Web-{167C4586-9F7D-4CBF-878A-C2A0066BDF1B}" dt="2020-11-12T19:49:40.474" v="31" actId="20577"/>
        <pc:sldMkLst>
          <pc:docMk/>
          <pc:sldMk cId="853939466" sldId="317"/>
        </pc:sldMkLst>
        <pc:spChg chg="mod">
          <ac:chgData name="Nikki Cheslock" userId="S::nikki.cheslock@ucalgary.ca::c3c4c64f-abb8-45f3-8f1a-45814f93496b" providerId="AD" clId="Web-{167C4586-9F7D-4CBF-878A-C2A0066BDF1B}" dt="2020-11-12T19:49:40.474" v="31" actId="20577"/>
          <ac:spMkLst>
            <pc:docMk/>
            <pc:sldMk cId="853939466" sldId="317"/>
            <ac:spMk id="3" creationId="{86855A12-CBBA-440E-8835-E816E8E465FD}"/>
          </ac:spMkLst>
        </pc:spChg>
      </pc:sldChg>
      <pc:sldChg chg="new del">
        <pc:chgData name="Nikki Cheslock" userId="S::nikki.cheslock@ucalgary.ca::c3c4c64f-abb8-45f3-8f1a-45814f93496b" providerId="AD" clId="Web-{167C4586-9F7D-4CBF-878A-C2A0066BDF1B}" dt="2020-11-12T19:50:39.099" v="34"/>
        <pc:sldMkLst>
          <pc:docMk/>
          <pc:sldMk cId="3278603255" sldId="321"/>
        </pc:sldMkLst>
      </pc:sldChg>
    </pc:docChg>
  </pc:docChgLst>
  <pc:docChgLst>
    <pc:chgData name="Nicole Dube" userId="S::nicole.dube2@ucalgary.ca::e025e331-210b-4102-b4c7-575966453249" providerId="AD" clId="Web-{638A1DB1-6DB1-4B7A-B871-D87235FE2C15}"/>
    <pc:docChg chg="modSld">
      <pc:chgData name="Nicole Dube" userId="S::nicole.dube2@ucalgary.ca::e025e331-210b-4102-b4c7-575966453249" providerId="AD" clId="Web-{638A1DB1-6DB1-4B7A-B871-D87235FE2C15}" dt="2020-11-17T19:05:09.786" v="124" actId="20577"/>
      <pc:docMkLst>
        <pc:docMk/>
      </pc:docMkLst>
      <pc:sldChg chg="addCm">
        <pc:chgData name="Nicole Dube" userId="S::nicole.dube2@ucalgary.ca::e025e331-210b-4102-b4c7-575966453249" providerId="AD" clId="Web-{638A1DB1-6DB1-4B7A-B871-D87235FE2C15}" dt="2020-11-17T19:03:47.020" v="0"/>
        <pc:sldMkLst>
          <pc:docMk/>
          <pc:sldMk cId="1183254584" sldId="309"/>
        </pc:sldMkLst>
      </pc:sldChg>
      <pc:sldChg chg="modSp delCm">
        <pc:chgData name="Nicole Dube" userId="S::nicole.dube2@ucalgary.ca::e025e331-210b-4102-b4c7-575966453249" providerId="AD" clId="Web-{638A1DB1-6DB1-4B7A-B871-D87235FE2C15}" dt="2020-11-17T19:05:09.786" v="123" actId="20577"/>
        <pc:sldMkLst>
          <pc:docMk/>
          <pc:sldMk cId="3564398752" sldId="311"/>
        </pc:sldMkLst>
        <pc:spChg chg="mod">
          <ac:chgData name="Nicole Dube" userId="S::nicole.dube2@ucalgary.ca::e025e331-210b-4102-b4c7-575966453249" providerId="AD" clId="Web-{638A1DB1-6DB1-4B7A-B871-D87235FE2C15}" dt="2020-11-17T19:05:09.786" v="123" actId="20577"/>
          <ac:spMkLst>
            <pc:docMk/>
            <pc:sldMk cId="3564398752" sldId="311"/>
            <ac:spMk id="3" creationId="{86855A12-CBBA-440E-8835-E816E8E465FD}"/>
          </ac:spMkLst>
        </pc:spChg>
      </pc:sldChg>
    </pc:docChg>
  </pc:docChgLst>
  <pc:docChgLst>
    <pc:chgData name="Nicole Dube" userId="S::nicole.dube2@ucalgary.ca::e025e331-210b-4102-b4c7-575966453249" providerId="AD" clId="Web-{7D3810D2-AD36-4E6A-AE69-77D6C6196B08}"/>
    <pc:docChg chg="modSld sldOrd">
      <pc:chgData name="Nicole Dube" userId="S::nicole.dube2@ucalgary.ca::e025e331-210b-4102-b4c7-575966453249" providerId="AD" clId="Web-{7D3810D2-AD36-4E6A-AE69-77D6C6196B08}" dt="2020-11-03T18:15:30.788" v="176" actId="20577"/>
      <pc:docMkLst>
        <pc:docMk/>
      </pc:docMkLst>
      <pc:sldChg chg="modSp ord">
        <pc:chgData name="Nicole Dube" userId="S::nicole.dube2@ucalgary.ca::e025e331-210b-4102-b4c7-575966453249" providerId="AD" clId="Web-{7D3810D2-AD36-4E6A-AE69-77D6C6196B08}" dt="2020-11-03T18:15:30.788" v="175" actId="20577"/>
        <pc:sldMkLst>
          <pc:docMk/>
          <pc:sldMk cId="2466594216" sldId="302"/>
        </pc:sldMkLst>
        <pc:spChg chg="mod">
          <ac:chgData name="Nicole Dube" userId="S::nicole.dube2@ucalgary.ca::e025e331-210b-4102-b4c7-575966453249" providerId="AD" clId="Web-{7D3810D2-AD36-4E6A-AE69-77D6C6196B08}" dt="2020-11-03T18:15:30.788" v="175" actId="20577"/>
          <ac:spMkLst>
            <pc:docMk/>
            <pc:sldMk cId="2466594216" sldId="302"/>
            <ac:spMk id="4" creationId="{FBF55BCF-0BBA-4C28-ACE6-1D320A0E2B1C}"/>
          </ac:spMkLst>
        </pc:spChg>
      </pc:sldChg>
    </pc:docChg>
  </pc:docChgLst>
  <pc:docChgLst>
    <pc:chgData name="Nicole Dube" userId="S::nicole.dube2@ucalgary.ca::e025e331-210b-4102-b4c7-575966453249" providerId="AD" clId="Web-{A99FF913-45C0-4724-AE10-D6F2BD9213FA}"/>
    <pc:docChg chg="modSld">
      <pc:chgData name="Nicole Dube" userId="S::nicole.dube2@ucalgary.ca::e025e331-210b-4102-b4c7-575966453249" providerId="AD" clId="Web-{A99FF913-45C0-4724-AE10-D6F2BD9213FA}" dt="2020-11-15T22:58:03.567" v="37" actId="20577"/>
      <pc:docMkLst>
        <pc:docMk/>
      </pc:docMkLst>
      <pc:sldChg chg="modSp">
        <pc:chgData name="Nicole Dube" userId="S::nicole.dube2@ucalgary.ca::e025e331-210b-4102-b4c7-575966453249" providerId="AD" clId="Web-{A99FF913-45C0-4724-AE10-D6F2BD9213FA}" dt="2020-11-15T22:55:38.804" v="14" actId="20577"/>
        <pc:sldMkLst>
          <pc:docMk/>
          <pc:sldMk cId="393043029" sldId="303"/>
        </pc:sldMkLst>
        <pc:spChg chg="mod">
          <ac:chgData name="Nicole Dube" userId="S::nicole.dube2@ucalgary.ca::e025e331-210b-4102-b4c7-575966453249" providerId="AD" clId="Web-{A99FF913-45C0-4724-AE10-D6F2BD9213FA}" dt="2020-11-15T22:55:38.804" v="14" actId="20577"/>
          <ac:spMkLst>
            <pc:docMk/>
            <pc:sldMk cId="393043029" sldId="303"/>
            <ac:spMk id="3" creationId="{86855A12-CBBA-440E-8835-E816E8E465FD}"/>
          </ac:spMkLst>
        </pc:spChg>
      </pc:sldChg>
      <pc:sldChg chg="modSp delCm">
        <pc:chgData name="Nicole Dube" userId="S::nicole.dube2@ucalgary.ca::e025e331-210b-4102-b4c7-575966453249" providerId="AD" clId="Web-{A99FF913-45C0-4724-AE10-D6F2BD9213FA}" dt="2020-11-15T22:54:43.049" v="4" actId="20577"/>
        <pc:sldMkLst>
          <pc:docMk/>
          <pc:sldMk cId="1618690767" sldId="308"/>
        </pc:sldMkLst>
        <pc:spChg chg="mod">
          <ac:chgData name="Nicole Dube" userId="S::nicole.dube2@ucalgary.ca::e025e331-210b-4102-b4c7-575966453249" providerId="AD" clId="Web-{A99FF913-45C0-4724-AE10-D6F2BD9213FA}" dt="2020-11-15T22:54:43.049" v="4" actId="20577"/>
          <ac:spMkLst>
            <pc:docMk/>
            <pc:sldMk cId="1618690767" sldId="308"/>
            <ac:spMk id="4" creationId="{FBF55BCF-0BBA-4C28-ACE6-1D320A0E2B1C}"/>
          </ac:spMkLst>
        </pc:spChg>
      </pc:sldChg>
      <pc:sldChg chg="modSp">
        <pc:chgData name="Nicole Dube" userId="S::nicole.dube2@ucalgary.ca::e025e331-210b-4102-b4c7-575966453249" providerId="AD" clId="Web-{A99FF913-45C0-4724-AE10-D6F2BD9213FA}" dt="2020-11-15T22:55:20.990" v="11" actId="20577"/>
        <pc:sldMkLst>
          <pc:docMk/>
          <pc:sldMk cId="1183254584" sldId="309"/>
        </pc:sldMkLst>
        <pc:spChg chg="mod">
          <ac:chgData name="Nicole Dube" userId="S::nicole.dube2@ucalgary.ca::e025e331-210b-4102-b4c7-575966453249" providerId="AD" clId="Web-{A99FF913-45C0-4724-AE10-D6F2BD9213FA}" dt="2020-11-15T22:55:20.990" v="11" actId="20577"/>
          <ac:spMkLst>
            <pc:docMk/>
            <pc:sldMk cId="1183254584" sldId="309"/>
            <ac:spMk id="4" creationId="{FBF55BCF-0BBA-4C28-ACE6-1D320A0E2B1C}"/>
          </ac:spMkLst>
        </pc:spChg>
      </pc:sldChg>
      <pc:sldChg chg="modSp">
        <pc:chgData name="Nicole Dube" userId="S::nicole.dube2@ucalgary.ca::e025e331-210b-4102-b4c7-575966453249" providerId="AD" clId="Web-{A99FF913-45C0-4724-AE10-D6F2BD9213FA}" dt="2020-11-15T22:58:01.801" v="35" actId="20577"/>
        <pc:sldMkLst>
          <pc:docMk/>
          <pc:sldMk cId="3564398752" sldId="311"/>
        </pc:sldMkLst>
        <pc:spChg chg="mod">
          <ac:chgData name="Nicole Dube" userId="S::nicole.dube2@ucalgary.ca::e025e331-210b-4102-b4c7-575966453249" providerId="AD" clId="Web-{A99FF913-45C0-4724-AE10-D6F2BD9213FA}" dt="2020-11-15T22:58:01.801" v="35" actId="20577"/>
          <ac:spMkLst>
            <pc:docMk/>
            <pc:sldMk cId="3564398752" sldId="311"/>
            <ac:spMk id="3" creationId="{86855A12-CBBA-440E-8835-E816E8E465FD}"/>
          </ac:spMkLst>
        </pc:spChg>
      </pc:sldChg>
      <pc:sldChg chg="modSp">
        <pc:chgData name="Nicole Dube" userId="S::nicole.dube2@ucalgary.ca::e025e331-210b-4102-b4c7-575966453249" providerId="AD" clId="Web-{A99FF913-45C0-4724-AE10-D6F2BD9213FA}" dt="2020-11-15T22:56:00.900" v="15" actId="20577"/>
        <pc:sldMkLst>
          <pc:docMk/>
          <pc:sldMk cId="3396449492" sldId="314"/>
        </pc:sldMkLst>
        <pc:spChg chg="mod">
          <ac:chgData name="Nicole Dube" userId="S::nicole.dube2@ucalgary.ca::e025e331-210b-4102-b4c7-575966453249" providerId="AD" clId="Web-{A99FF913-45C0-4724-AE10-D6F2BD9213FA}" dt="2020-11-15T22:56:00.900" v="15" actId="20577"/>
          <ac:spMkLst>
            <pc:docMk/>
            <pc:sldMk cId="3396449492" sldId="314"/>
            <ac:spMk id="3" creationId="{86855A12-CBBA-440E-8835-E816E8E465FD}"/>
          </ac:spMkLst>
        </pc:spChg>
      </pc:sldChg>
      <pc:sldChg chg="modSp">
        <pc:chgData name="Nicole Dube" userId="S::nicole.dube2@ucalgary.ca::e025e331-210b-4102-b4c7-575966453249" providerId="AD" clId="Web-{A99FF913-45C0-4724-AE10-D6F2BD9213FA}" dt="2020-11-15T22:56:12.041" v="16" actId="20577"/>
        <pc:sldMkLst>
          <pc:docMk/>
          <pc:sldMk cId="2747957452" sldId="315"/>
        </pc:sldMkLst>
        <pc:spChg chg="mod">
          <ac:chgData name="Nicole Dube" userId="S::nicole.dube2@ucalgary.ca::e025e331-210b-4102-b4c7-575966453249" providerId="AD" clId="Web-{A99FF913-45C0-4724-AE10-D6F2BD9213FA}" dt="2020-11-15T22:56:12.041" v="16" actId="20577"/>
          <ac:spMkLst>
            <pc:docMk/>
            <pc:sldMk cId="2747957452" sldId="315"/>
            <ac:spMk id="3" creationId="{86855A12-CBBA-440E-8835-E816E8E465FD}"/>
          </ac:spMkLst>
        </pc:spChg>
      </pc:sldChg>
      <pc:sldChg chg="modSp">
        <pc:chgData name="Nicole Dube" userId="S::nicole.dube2@ucalgary.ca::e025e331-210b-4102-b4c7-575966453249" providerId="AD" clId="Web-{A99FF913-45C0-4724-AE10-D6F2BD9213FA}" dt="2020-11-15T22:56:35.528" v="21" actId="20577"/>
        <pc:sldMkLst>
          <pc:docMk/>
          <pc:sldMk cId="1093567247" sldId="316"/>
        </pc:sldMkLst>
        <pc:spChg chg="mod">
          <ac:chgData name="Nicole Dube" userId="S::nicole.dube2@ucalgary.ca::e025e331-210b-4102-b4c7-575966453249" providerId="AD" clId="Web-{A99FF913-45C0-4724-AE10-D6F2BD9213FA}" dt="2020-11-15T22:56:35.528" v="21" actId="20577"/>
          <ac:spMkLst>
            <pc:docMk/>
            <pc:sldMk cId="1093567247" sldId="316"/>
            <ac:spMk id="3" creationId="{86855A12-CBBA-440E-8835-E816E8E465FD}"/>
          </ac:spMkLst>
        </pc:spChg>
      </pc:sldChg>
      <pc:sldChg chg="modSp">
        <pc:chgData name="Nicole Dube" userId="S::nicole.dube2@ucalgary.ca::e025e331-210b-4102-b4c7-575966453249" providerId="AD" clId="Web-{A99FF913-45C0-4724-AE10-D6F2BD9213FA}" dt="2020-11-15T22:57:46.612" v="34" actId="20577"/>
        <pc:sldMkLst>
          <pc:docMk/>
          <pc:sldMk cId="4136079345" sldId="320"/>
        </pc:sldMkLst>
        <pc:spChg chg="mod">
          <ac:chgData name="Nicole Dube" userId="S::nicole.dube2@ucalgary.ca::e025e331-210b-4102-b4c7-575966453249" providerId="AD" clId="Web-{A99FF913-45C0-4724-AE10-D6F2BD9213FA}" dt="2020-11-15T22:57:46.612" v="34" actId="20577"/>
          <ac:spMkLst>
            <pc:docMk/>
            <pc:sldMk cId="4136079345" sldId="320"/>
            <ac:spMk id="3" creationId="{86855A12-CBBA-440E-8835-E816E8E465FD}"/>
          </ac:spMkLst>
        </pc:spChg>
      </pc:sldChg>
    </pc:docChg>
  </pc:docChgLst>
  <pc:docChgLst>
    <pc:chgData name="Nicole Dube" userId="S::nicole.dube2@ucalgary.ca::e025e331-210b-4102-b4c7-575966453249" providerId="AD" clId="Web-{4492A3CA-5374-46A0-8BAC-C0DE1FB6CAFC}"/>
    <pc:docChg chg="addSld modSld sldOrd">
      <pc:chgData name="Nicole Dube" userId="S::nicole.dube2@ucalgary.ca::e025e331-210b-4102-b4c7-575966453249" providerId="AD" clId="Web-{4492A3CA-5374-46A0-8BAC-C0DE1FB6CAFC}" dt="2020-11-17T17:53:37.259" v="111"/>
      <pc:docMkLst>
        <pc:docMk/>
      </pc:docMkLst>
      <pc:sldChg chg="modSp addCm">
        <pc:chgData name="Nicole Dube" userId="S::nicole.dube2@ucalgary.ca::e025e331-210b-4102-b4c7-575966453249" providerId="AD" clId="Web-{4492A3CA-5374-46A0-8BAC-C0DE1FB6CAFC}" dt="2020-11-17T17:53:26.697" v="110"/>
        <pc:sldMkLst>
          <pc:docMk/>
          <pc:sldMk cId="1314388486" sldId="256"/>
        </pc:sldMkLst>
        <pc:spChg chg="mod">
          <ac:chgData name="Nicole Dube" userId="S::nicole.dube2@ucalgary.ca::e025e331-210b-4102-b4c7-575966453249" providerId="AD" clId="Web-{4492A3CA-5374-46A0-8BAC-C0DE1FB6CAFC}" dt="2020-11-17T17:53:03.369" v="108" actId="20577"/>
          <ac:spMkLst>
            <pc:docMk/>
            <pc:sldMk cId="1314388486" sldId="256"/>
            <ac:spMk id="7" creationId="{E2A43425-053C-4A67-9E1B-416596CC8033}"/>
          </ac:spMkLst>
        </pc:spChg>
      </pc:sldChg>
      <pc:sldChg chg="ord">
        <pc:chgData name="Nicole Dube" userId="S::nicole.dube2@ucalgary.ca::e025e331-210b-4102-b4c7-575966453249" providerId="AD" clId="Web-{4492A3CA-5374-46A0-8BAC-C0DE1FB6CAFC}" dt="2020-11-17T17:51:49.884" v="0"/>
        <pc:sldMkLst>
          <pc:docMk/>
          <pc:sldMk cId="1618690767" sldId="308"/>
        </pc:sldMkLst>
      </pc:sldChg>
      <pc:sldChg chg="modSp add replId">
        <pc:chgData name="Nicole Dube" userId="S::nicole.dube2@ucalgary.ca::e025e331-210b-4102-b4c7-575966453249" providerId="AD" clId="Web-{4492A3CA-5374-46A0-8BAC-C0DE1FB6CAFC}" dt="2020-11-17T17:52:53.712" v="62" actId="20577"/>
        <pc:sldMkLst>
          <pc:docMk/>
          <pc:sldMk cId="2875839963" sldId="321"/>
        </pc:sldMkLst>
        <pc:spChg chg="mod">
          <ac:chgData name="Nicole Dube" userId="S::nicole.dube2@ucalgary.ca::e025e331-210b-4102-b4c7-575966453249" providerId="AD" clId="Web-{4492A3CA-5374-46A0-8BAC-C0DE1FB6CAFC}" dt="2020-11-17T17:52:53.712" v="62" actId="20577"/>
          <ac:spMkLst>
            <pc:docMk/>
            <pc:sldMk cId="2875839963" sldId="321"/>
            <ac:spMk id="7" creationId="{E2A43425-053C-4A67-9E1B-416596CC8033}"/>
          </ac:spMkLst>
        </pc:spChg>
      </pc:sldChg>
      <pc:sldChg chg="add replId">
        <pc:chgData name="Nicole Dube" userId="S::nicole.dube2@ucalgary.ca::e025e331-210b-4102-b4c7-575966453249" providerId="AD" clId="Web-{4492A3CA-5374-46A0-8BAC-C0DE1FB6CAFC}" dt="2020-11-17T17:53:37.259" v="111"/>
        <pc:sldMkLst>
          <pc:docMk/>
          <pc:sldMk cId="3807189593" sldId="322"/>
        </pc:sldMkLst>
      </pc:sldChg>
    </pc:docChg>
  </pc:docChgLst>
  <pc:docChgLst>
    <pc:chgData name="Nicole Dube" userId="S::nicole.dube2@ucalgary.ca::e025e331-210b-4102-b4c7-575966453249" providerId="AD" clId="Web-{F9DDDF0B-A803-4DDE-AC09-D215BCE1F822}"/>
    <pc:docChg chg="modSld">
      <pc:chgData name="Nicole Dube" userId="S::nicole.dube2@ucalgary.ca::e025e331-210b-4102-b4c7-575966453249" providerId="AD" clId="Web-{F9DDDF0B-A803-4DDE-AC09-D215BCE1F822}" dt="2020-11-10T19:00:46.850" v="7" actId="20577"/>
      <pc:docMkLst>
        <pc:docMk/>
      </pc:docMkLst>
      <pc:sldChg chg="modSp">
        <pc:chgData name="Nicole Dube" userId="S::nicole.dube2@ucalgary.ca::e025e331-210b-4102-b4c7-575966453249" providerId="AD" clId="Web-{F9DDDF0B-A803-4DDE-AC09-D215BCE1F822}" dt="2020-11-10T19:00:46.850" v="6" actId="20577"/>
        <pc:sldMkLst>
          <pc:docMk/>
          <pc:sldMk cId="3396449492" sldId="314"/>
        </pc:sldMkLst>
        <pc:spChg chg="mod">
          <ac:chgData name="Nicole Dube" userId="S::nicole.dube2@ucalgary.ca::e025e331-210b-4102-b4c7-575966453249" providerId="AD" clId="Web-{F9DDDF0B-A803-4DDE-AC09-D215BCE1F822}" dt="2020-11-10T19:00:46.850" v="6" actId="20577"/>
          <ac:spMkLst>
            <pc:docMk/>
            <pc:sldMk cId="3396449492" sldId="314"/>
            <ac:spMk id="3" creationId="{86855A12-CBBA-440E-8835-E816E8E465FD}"/>
          </ac:spMkLst>
        </pc:spChg>
      </pc:sldChg>
    </pc:docChg>
  </pc:docChgLst>
  <pc:docChgLst>
    <pc:chgData name="Nicole Dube" userId="S::nicole.dube2@ucalgary.ca::e025e331-210b-4102-b4c7-575966453249" providerId="AD" clId="Web-{712CBA63-72F3-4D8F-B5DE-6DE603876B16}"/>
    <pc:docChg chg="modSld">
      <pc:chgData name="Nicole Dube" userId="S::nicole.dube2@ucalgary.ca::e025e331-210b-4102-b4c7-575966453249" providerId="AD" clId="Web-{712CBA63-72F3-4D8F-B5DE-6DE603876B16}" dt="2020-11-02T20:26:57.391" v="23" actId="14100"/>
      <pc:docMkLst>
        <pc:docMk/>
      </pc:docMkLst>
      <pc:sldChg chg="delSp modSp">
        <pc:chgData name="Nicole Dube" userId="S::nicole.dube2@ucalgary.ca::e025e331-210b-4102-b4c7-575966453249" providerId="AD" clId="Web-{712CBA63-72F3-4D8F-B5DE-6DE603876B16}" dt="2020-11-02T20:26:39.469" v="20" actId="1076"/>
        <pc:sldMkLst>
          <pc:docMk/>
          <pc:sldMk cId="1757333759" sldId="307"/>
        </pc:sldMkLst>
        <pc:spChg chg="mod">
          <ac:chgData name="Nicole Dube" userId="S::nicole.dube2@ucalgary.ca::e025e331-210b-4102-b4c7-575966453249" providerId="AD" clId="Web-{712CBA63-72F3-4D8F-B5DE-6DE603876B16}" dt="2020-11-02T20:26:28.266" v="16" actId="20577"/>
          <ac:spMkLst>
            <pc:docMk/>
            <pc:sldMk cId="1757333759" sldId="307"/>
            <ac:spMk id="2" creationId="{6E34E0C5-57F3-46C2-B1FF-8942424085B8}"/>
          </ac:spMkLst>
        </pc:spChg>
        <pc:spChg chg="del">
          <ac:chgData name="Nicole Dube" userId="S::nicole.dube2@ucalgary.ca::e025e331-210b-4102-b4c7-575966453249" providerId="AD" clId="Web-{712CBA63-72F3-4D8F-B5DE-6DE603876B16}" dt="2020-11-02T20:26:35.797" v="19"/>
          <ac:spMkLst>
            <pc:docMk/>
            <pc:sldMk cId="1757333759" sldId="307"/>
            <ac:spMk id="3" creationId="{86855A12-CBBA-440E-8835-E816E8E465FD}"/>
          </ac:spMkLst>
        </pc:spChg>
        <pc:spChg chg="mod">
          <ac:chgData name="Nicole Dube" userId="S::nicole.dube2@ucalgary.ca::e025e331-210b-4102-b4c7-575966453249" providerId="AD" clId="Web-{712CBA63-72F3-4D8F-B5DE-6DE603876B16}" dt="2020-11-02T20:26:39.469" v="20" actId="1076"/>
          <ac:spMkLst>
            <pc:docMk/>
            <pc:sldMk cId="1757333759" sldId="307"/>
            <ac:spMk id="4" creationId="{FBF55BCF-0BBA-4C28-ACE6-1D320A0E2B1C}"/>
          </ac:spMkLst>
        </pc:spChg>
      </pc:sldChg>
      <pc:sldChg chg="modSp">
        <pc:chgData name="Nicole Dube" userId="S::nicole.dube2@ucalgary.ca::e025e331-210b-4102-b4c7-575966453249" providerId="AD" clId="Web-{712CBA63-72F3-4D8F-B5DE-6DE603876B16}" dt="2020-11-02T20:26:57.391" v="23" actId="14100"/>
        <pc:sldMkLst>
          <pc:docMk/>
          <pc:sldMk cId="1183254584" sldId="309"/>
        </pc:sldMkLst>
        <pc:spChg chg="mod">
          <ac:chgData name="Nicole Dube" userId="S::nicole.dube2@ucalgary.ca::e025e331-210b-4102-b4c7-575966453249" providerId="AD" clId="Web-{712CBA63-72F3-4D8F-B5DE-6DE603876B16}" dt="2020-11-02T20:26:57.391" v="23" actId="14100"/>
          <ac:spMkLst>
            <pc:docMk/>
            <pc:sldMk cId="1183254584" sldId="309"/>
            <ac:spMk id="4" creationId="{FBF55BCF-0BBA-4C28-ACE6-1D320A0E2B1C}"/>
          </ac:spMkLst>
        </pc:spChg>
      </pc:sldChg>
    </pc:docChg>
  </pc:docChgLst>
  <pc:docChgLst>
    <pc:chgData name="Nicole Dube" userId="S::nicole.dube2@ucalgary.ca::e025e331-210b-4102-b4c7-575966453249" providerId="AD" clId="Web-{2E343517-457A-4D7A-B3D2-805AA451A881}"/>
    <pc:docChg chg="modSld">
      <pc:chgData name="Nicole Dube" userId="S::nicole.dube2@ucalgary.ca::e025e331-210b-4102-b4c7-575966453249" providerId="AD" clId="Web-{2E343517-457A-4D7A-B3D2-805AA451A881}" dt="2020-11-02T22:59:30.903" v="109" actId="20577"/>
      <pc:docMkLst>
        <pc:docMk/>
      </pc:docMkLst>
      <pc:sldChg chg="modSp">
        <pc:chgData name="Nicole Dube" userId="S::nicole.dube2@ucalgary.ca::e025e331-210b-4102-b4c7-575966453249" providerId="AD" clId="Web-{2E343517-457A-4D7A-B3D2-805AA451A881}" dt="2020-11-02T22:22:52.455" v="4" actId="20577"/>
        <pc:sldMkLst>
          <pc:docMk/>
          <pc:sldMk cId="2466594216" sldId="302"/>
        </pc:sldMkLst>
        <pc:spChg chg="mod">
          <ac:chgData name="Nicole Dube" userId="S::nicole.dube2@ucalgary.ca::e025e331-210b-4102-b4c7-575966453249" providerId="AD" clId="Web-{2E343517-457A-4D7A-B3D2-805AA451A881}" dt="2020-11-02T22:22:52.455" v="4" actId="20577"/>
          <ac:spMkLst>
            <pc:docMk/>
            <pc:sldMk cId="2466594216" sldId="302"/>
            <ac:spMk id="4" creationId="{FBF55BCF-0BBA-4C28-ACE6-1D320A0E2B1C}"/>
          </ac:spMkLst>
        </pc:spChg>
      </pc:sldChg>
      <pc:sldChg chg="modSp">
        <pc:chgData name="Nicole Dube" userId="S::nicole.dube2@ucalgary.ca::e025e331-210b-4102-b4c7-575966453249" providerId="AD" clId="Web-{2E343517-457A-4D7A-B3D2-805AA451A881}" dt="2020-11-02T22:33:28.989" v="53" actId="20577"/>
        <pc:sldMkLst>
          <pc:docMk/>
          <pc:sldMk cId="393043029" sldId="303"/>
        </pc:sldMkLst>
        <pc:spChg chg="mod">
          <ac:chgData name="Nicole Dube" userId="S::nicole.dube2@ucalgary.ca::e025e331-210b-4102-b4c7-575966453249" providerId="AD" clId="Web-{2E343517-457A-4D7A-B3D2-805AA451A881}" dt="2020-11-02T22:33:28.989" v="53" actId="20577"/>
          <ac:spMkLst>
            <pc:docMk/>
            <pc:sldMk cId="393043029" sldId="303"/>
            <ac:spMk id="3" creationId="{86855A12-CBBA-440E-8835-E816E8E465FD}"/>
          </ac:spMkLst>
        </pc:spChg>
      </pc:sldChg>
      <pc:sldChg chg="modSp">
        <pc:chgData name="Nicole Dube" userId="S::nicole.dube2@ucalgary.ca::e025e331-210b-4102-b4c7-575966453249" providerId="AD" clId="Web-{2E343517-457A-4D7A-B3D2-805AA451A881}" dt="2020-11-02T22:46:25.555" v="76" actId="20577"/>
        <pc:sldMkLst>
          <pc:docMk/>
          <pc:sldMk cId="574704749" sldId="306"/>
        </pc:sldMkLst>
        <pc:graphicFrameChg chg="modGraphic">
          <ac:chgData name="Nicole Dube" userId="S::nicole.dube2@ucalgary.ca::e025e331-210b-4102-b4c7-575966453249" providerId="AD" clId="Web-{2E343517-457A-4D7A-B3D2-805AA451A881}" dt="2020-11-02T22:46:25.555" v="76" actId="20577"/>
          <ac:graphicFrameMkLst>
            <pc:docMk/>
            <pc:sldMk cId="574704749" sldId="306"/>
            <ac:graphicFrameMk id="5" creationId="{EFE53303-431D-4B57-8FD5-A93FA72F22D9}"/>
          </ac:graphicFrameMkLst>
        </pc:graphicFrameChg>
      </pc:sldChg>
      <pc:sldChg chg="modSp">
        <pc:chgData name="Nicole Dube" userId="S::nicole.dube2@ucalgary.ca::e025e331-210b-4102-b4c7-575966453249" providerId="AD" clId="Web-{2E343517-457A-4D7A-B3D2-805AA451A881}" dt="2020-11-02T22:33:03.458" v="30" actId="20577"/>
        <pc:sldMkLst>
          <pc:docMk/>
          <pc:sldMk cId="1618690767" sldId="308"/>
        </pc:sldMkLst>
        <pc:spChg chg="mod">
          <ac:chgData name="Nicole Dube" userId="S::nicole.dube2@ucalgary.ca::e025e331-210b-4102-b4c7-575966453249" providerId="AD" clId="Web-{2E343517-457A-4D7A-B3D2-805AA451A881}" dt="2020-11-02T22:33:03.458" v="30" actId="20577"/>
          <ac:spMkLst>
            <pc:docMk/>
            <pc:sldMk cId="1618690767" sldId="308"/>
            <ac:spMk id="4" creationId="{FBF55BCF-0BBA-4C28-ACE6-1D320A0E2B1C}"/>
          </ac:spMkLst>
        </pc:spChg>
      </pc:sldChg>
      <pc:sldChg chg="modSp">
        <pc:chgData name="Nicole Dube" userId="S::nicole.dube2@ucalgary.ca::e025e331-210b-4102-b4c7-575966453249" providerId="AD" clId="Web-{2E343517-457A-4D7A-B3D2-805AA451A881}" dt="2020-11-02T22:59:15.793" v="87" actId="20577"/>
        <pc:sldMkLst>
          <pc:docMk/>
          <pc:sldMk cId="3396449492" sldId="314"/>
        </pc:sldMkLst>
        <pc:spChg chg="mod">
          <ac:chgData name="Nicole Dube" userId="S::nicole.dube2@ucalgary.ca::e025e331-210b-4102-b4c7-575966453249" providerId="AD" clId="Web-{2E343517-457A-4D7A-B3D2-805AA451A881}" dt="2020-11-02T22:59:15.793" v="87" actId="20577"/>
          <ac:spMkLst>
            <pc:docMk/>
            <pc:sldMk cId="3396449492" sldId="314"/>
            <ac:spMk id="3" creationId="{86855A12-CBBA-440E-8835-E816E8E465FD}"/>
          </ac:spMkLst>
        </pc:spChg>
      </pc:sldChg>
      <pc:sldChg chg="modSp">
        <pc:chgData name="Nicole Dube" userId="S::nicole.dube2@ucalgary.ca::e025e331-210b-4102-b4c7-575966453249" providerId="AD" clId="Web-{2E343517-457A-4D7A-B3D2-805AA451A881}" dt="2020-11-02T22:59:23.934" v="100" actId="20577"/>
        <pc:sldMkLst>
          <pc:docMk/>
          <pc:sldMk cId="2747957452" sldId="315"/>
        </pc:sldMkLst>
        <pc:spChg chg="mod">
          <ac:chgData name="Nicole Dube" userId="S::nicole.dube2@ucalgary.ca::e025e331-210b-4102-b4c7-575966453249" providerId="AD" clId="Web-{2E343517-457A-4D7A-B3D2-805AA451A881}" dt="2020-11-02T22:59:23.934" v="100" actId="20577"/>
          <ac:spMkLst>
            <pc:docMk/>
            <pc:sldMk cId="2747957452" sldId="315"/>
            <ac:spMk id="3" creationId="{86855A12-CBBA-440E-8835-E816E8E465FD}"/>
          </ac:spMkLst>
        </pc:spChg>
      </pc:sldChg>
      <pc:sldChg chg="modSp">
        <pc:chgData name="Nicole Dube" userId="S::nicole.dube2@ucalgary.ca::e025e331-210b-4102-b4c7-575966453249" providerId="AD" clId="Web-{2E343517-457A-4D7A-B3D2-805AA451A881}" dt="2020-11-02T22:59:30.637" v="107" actId="20577"/>
        <pc:sldMkLst>
          <pc:docMk/>
          <pc:sldMk cId="1093567247" sldId="316"/>
        </pc:sldMkLst>
        <pc:spChg chg="mod">
          <ac:chgData name="Nicole Dube" userId="S::nicole.dube2@ucalgary.ca::e025e331-210b-4102-b4c7-575966453249" providerId="AD" clId="Web-{2E343517-457A-4D7A-B3D2-805AA451A881}" dt="2020-11-02T22:59:30.637" v="107" actId="20577"/>
          <ac:spMkLst>
            <pc:docMk/>
            <pc:sldMk cId="1093567247" sldId="316"/>
            <ac:spMk id="3" creationId="{86855A12-CBBA-440E-8835-E816E8E465FD}"/>
          </ac:spMkLst>
        </pc:spChg>
      </pc:sldChg>
    </pc:docChg>
  </pc:docChgLst>
  <pc:docChgLst>
    <pc:chgData name="Nicole Dube" userId="S::nicole.dube2@ucalgary.ca::e025e331-210b-4102-b4c7-575966453249" providerId="AD" clId="Web-{5A8308CC-5EE8-4E90-924F-30A14BD7BF6A}"/>
    <pc:docChg chg="modSld">
      <pc:chgData name="Nicole Dube" userId="S::nicole.dube2@ucalgary.ca::e025e331-210b-4102-b4c7-575966453249" providerId="AD" clId="Web-{5A8308CC-5EE8-4E90-924F-30A14BD7BF6A}" dt="2020-11-10T21:23:13.583" v="14" actId="20577"/>
      <pc:docMkLst>
        <pc:docMk/>
      </pc:docMkLst>
      <pc:sldChg chg="modSp">
        <pc:chgData name="Nicole Dube" userId="S::nicole.dube2@ucalgary.ca::e025e331-210b-4102-b4c7-575966453249" providerId="AD" clId="Web-{5A8308CC-5EE8-4E90-924F-30A14BD7BF6A}" dt="2020-11-10T21:23:13.567" v="13" actId="20577"/>
        <pc:sldMkLst>
          <pc:docMk/>
          <pc:sldMk cId="393043029" sldId="303"/>
        </pc:sldMkLst>
        <pc:spChg chg="mod">
          <ac:chgData name="Nicole Dube" userId="S::nicole.dube2@ucalgary.ca::e025e331-210b-4102-b4c7-575966453249" providerId="AD" clId="Web-{5A8308CC-5EE8-4E90-924F-30A14BD7BF6A}" dt="2020-11-10T21:23:13.567" v="13" actId="20577"/>
          <ac:spMkLst>
            <pc:docMk/>
            <pc:sldMk cId="393043029" sldId="303"/>
            <ac:spMk id="3" creationId="{86855A12-CBBA-440E-8835-E816E8E465FD}"/>
          </ac:spMkLst>
        </pc:spChg>
      </pc:sldChg>
      <pc:sldChg chg="delCm">
        <pc:chgData name="Nicole Dube" userId="S::nicole.dube2@ucalgary.ca::e025e331-210b-4102-b4c7-575966453249" providerId="AD" clId="Web-{5A8308CC-5EE8-4E90-924F-30A14BD7BF6A}" dt="2020-11-10T21:22:36.536" v="0"/>
        <pc:sldMkLst>
          <pc:docMk/>
          <pc:sldMk cId="766216013" sldId="319"/>
        </pc:sldMkLst>
      </pc:sldChg>
    </pc:docChg>
  </pc:docChgLst>
  <pc:docChgLst>
    <pc:chgData name="Nicole Dube" userId="S::nicole.dube2@ucalgary.ca::e025e331-210b-4102-b4c7-575966453249" providerId="AD" clId="Web-{1FA845A9-0B0C-40BD-945B-1F0237920E66}"/>
    <pc:docChg chg="modSld">
      <pc:chgData name="Nicole Dube" userId="S::nicole.dube2@ucalgary.ca::e025e331-210b-4102-b4c7-575966453249" providerId="AD" clId="Web-{1FA845A9-0B0C-40BD-945B-1F0237920E66}" dt="2020-10-28T21:18:18.841" v="20" actId="20577"/>
      <pc:docMkLst>
        <pc:docMk/>
      </pc:docMkLst>
      <pc:sldChg chg="modSp">
        <pc:chgData name="Nicole Dube" userId="S::nicole.dube2@ucalgary.ca::e025e331-210b-4102-b4c7-575966453249" providerId="AD" clId="Web-{1FA845A9-0B0C-40BD-945B-1F0237920E66}" dt="2020-10-28T21:18:17.513" v="18" actId="20577"/>
        <pc:sldMkLst>
          <pc:docMk/>
          <pc:sldMk cId="2466594216" sldId="302"/>
        </pc:sldMkLst>
        <pc:spChg chg="mod">
          <ac:chgData name="Nicole Dube" userId="S::nicole.dube2@ucalgary.ca::e025e331-210b-4102-b4c7-575966453249" providerId="AD" clId="Web-{1FA845A9-0B0C-40BD-945B-1F0237920E66}" dt="2020-10-28T21:18:17.513" v="18" actId="20577"/>
          <ac:spMkLst>
            <pc:docMk/>
            <pc:sldMk cId="2466594216" sldId="302"/>
            <ac:spMk id="2" creationId="{6E34E0C5-57F3-46C2-B1FF-8942424085B8}"/>
          </ac:spMkLst>
        </pc:spChg>
      </pc:sldChg>
    </pc:docChg>
  </pc:docChgLst>
  <pc:docChgLst>
    <pc:chgData name="Nicole Dube" userId="S::nicole.dube2@ucalgary.ca::e025e331-210b-4102-b4c7-575966453249" providerId="AD" clId="Web-{E93398CA-076A-478E-8EA5-276BF9E827EE}"/>
    <pc:docChg chg="modSld">
      <pc:chgData name="Nicole Dube" userId="S::nicole.dube2@ucalgary.ca::e025e331-210b-4102-b4c7-575966453249" providerId="AD" clId="Web-{E93398CA-076A-478E-8EA5-276BF9E827EE}" dt="2020-11-19T14:07:07.641" v="5" actId="20577"/>
      <pc:docMkLst>
        <pc:docMk/>
      </pc:docMkLst>
      <pc:sldChg chg="modSp">
        <pc:chgData name="Nicole Dube" userId="S::nicole.dube2@ucalgary.ca::e025e331-210b-4102-b4c7-575966453249" providerId="AD" clId="Web-{E93398CA-076A-478E-8EA5-276BF9E827EE}" dt="2020-11-19T14:07:07.641" v="5" actId="20577"/>
        <pc:sldMkLst>
          <pc:docMk/>
          <pc:sldMk cId="3849966539" sldId="310"/>
        </pc:sldMkLst>
        <pc:spChg chg="mod">
          <ac:chgData name="Nicole Dube" userId="S::nicole.dube2@ucalgary.ca::e025e331-210b-4102-b4c7-575966453249" providerId="AD" clId="Web-{E93398CA-076A-478E-8EA5-276BF9E827EE}" dt="2020-11-19T14:07:07.641" v="5" actId="20577"/>
          <ac:spMkLst>
            <pc:docMk/>
            <pc:sldMk cId="3849966539" sldId="310"/>
            <ac:spMk id="3" creationId="{86855A12-CBBA-440E-8835-E816E8E465FD}"/>
          </ac:spMkLst>
        </pc:spChg>
      </pc:sldChg>
    </pc:docChg>
  </pc:docChgLst>
  <pc:docChgLst>
    <pc:chgData name="Nicole Dube" userId="S::nicole.dube2@ucalgary.ca::e025e331-210b-4102-b4c7-575966453249" providerId="AD" clId="Web-{4B42A4D8-AED3-4484-853D-8E7953E876D9}"/>
    <pc:docChg chg="modSld">
      <pc:chgData name="Nicole Dube" userId="S::nicole.dube2@ucalgary.ca::e025e331-210b-4102-b4c7-575966453249" providerId="AD" clId="Web-{4B42A4D8-AED3-4484-853D-8E7953E876D9}" dt="2020-11-02T20:37:40.968" v="30" actId="20577"/>
      <pc:docMkLst>
        <pc:docMk/>
      </pc:docMkLst>
      <pc:sldChg chg="modSp">
        <pc:chgData name="Nicole Dube" userId="S::nicole.dube2@ucalgary.ca::e025e331-210b-4102-b4c7-575966453249" providerId="AD" clId="Web-{4B42A4D8-AED3-4484-853D-8E7953E876D9}" dt="2020-11-02T20:37:30.030" v="2" actId="20577"/>
        <pc:sldMkLst>
          <pc:docMk/>
          <pc:sldMk cId="2466594216" sldId="302"/>
        </pc:sldMkLst>
        <pc:spChg chg="mod">
          <ac:chgData name="Nicole Dube" userId="S::nicole.dube2@ucalgary.ca::e025e331-210b-4102-b4c7-575966453249" providerId="AD" clId="Web-{4B42A4D8-AED3-4484-853D-8E7953E876D9}" dt="2020-11-02T20:37:30.030" v="2" actId="20577"/>
          <ac:spMkLst>
            <pc:docMk/>
            <pc:sldMk cId="2466594216" sldId="302"/>
            <ac:spMk id="4" creationId="{FBF55BCF-0BBA-4C28-ACE6-1D320A0E2B1C}"/>
          </ac:spMkLst>
        </pc:spChg>
      </pc:sldChg>
      <pc:sldChg chg="modSp">
        <pc:chgData name="Nicole Dube" userId="S::nicole.dube2@ucalgary.ca::e025e331-210b-4102-b4c7-575966453249" providerId="AD" clId="Web-{4B42A4D8-AED3-4484-853D-8E7953E876D9}" dt="2020-11-02T20:37:39.593" v="28" actId="20577"/>
        <pc:sldMkLst>
          <pc:docMk/>
          <pc:sldMk cId="3564398752" sldId="311"/>
        </pc:sldMkLst>
        <pc:spChg chg="mod">
          <ac:chgData name="Nicole Dube" userId="S::nicole.dube2@ucalgary.ca::e025e331-210b-4102-b4c7-575966453249" providerId="AD" clId="Web-{4B42A4D8-AED3-4484-853D-8E7953E876D9}" dt="2020-11-02T20:37:39.593" v="28" actId="20577"/>
          <ac:spMkLst>
            <pc:docMk/>
            <pc:sldMk cId="3564398752" sldId="311"/>
            <ac:spMk id="2" creationId="{6E34E0C5-57F3-46C2-B1FF-8942424085B8}"/>
          </ac:spMkLst>
        </pc:spChg>
      </pc:sldChg>
    </pc:docChg>
  </pc:docChgLst>
  <pc:docChgLst>
    <pc:chgData name="Nicole Dube" userId="S::nicole.dube2@ucalgary.ca::e025e331-210b-4102-b4c7-575966453249" providerId="AD" clId="Web-{C588C625-505D-4234-B52E-FF182EE5C156}"/>
    <pc:docChg chg="modSld">
      <pc:chgData name="Nicole Dube" userId="S::nicole.dube2@ucalgary.ca::e025e331-210b-4102-b4c7-575966453249" providerId="AD" clId="Web-{C588C625-505D-4234-B52E-FF182EE5C156}" dt="2020-11-03T22:10:54.581" v="162" actId="20577"/>
      <pc:docMkLst>
        <pc:docMk/>
      </pc:docMkLst>
      <pc:sldChg chg="modSp">
        <pc:chgData name="Nicole Dube" userId="S::nicole.dube2@ucalgary.ca::e025e331-210b-4102-b4c7-575966453249" providerId="AD" clId="Web-{C588C625-505D-4234-B52E-FF182EE5C156}" dt="2020-11-03T22:10:54.581" v="162" actId="20577"/>
        <pc:sldMkLst>
          <pc:docMk/>
          <pc:sldMk cId="2466594216" sldId="302"/>
        </pc:sldMkLst>
        <pc:spChg chg="mod">
          <ac:chgData name="Nicole Dube" userId="S::nicole.dube2@ucalgary.ca::e025e331-210b-4102-b4c7-575966453249" providerId="AD" clId="Web-{C588C625-505D-4234-B52E-FF182EE5C156}" dt="2020-11-03T22:10:54.581" v="162" actId="20577"/>
          <ac:spMkLst>
            <pc:docMk/>
            <pc:sldMk cId="2466594216" sldId="302"/>
            <ac:spMk id="4" creationId="{FBF55BCF-0BBA-4C28-ACE6-1D320A0E2B1C}"/>
          </ac:spMkLst>
        </pc:spChg>
      </pc:sldChg>
      <pc:sldChg chg="modSp">
        <pc:chgData name="Nicole Dube" userId="S::nicole.dube2@ucalgary.ca::e025e331-210b-4102-b4c7-575966453249" providerId="AD" clId="Web-{C588C625-505D-4234-B52E-FF182EE5C156}" dt="2020-11-03T21:52:33.382" v="6" actId="20577"/>
        <pc:sldMkLst>
          <pc:docMk/>
          <pc:sldMk cId="393043029" sldId="303"/>
        </pc:sldMkLst>
        <pc:spChg chg="mod">
          <ac:chgData name="Nicole Dube" userId="S::nicole.dube2@ucalgary.ca::e025e331-210b-4102-b4c7-575966453249" providerId="AD" clId="Web-{C588C625-505D-4234-B52E-FF182EE5C156}" dt="2020-11-03T21:52:33.382" v="6" actId="20577"/>
          <ac:spMkLst>
            <pc:docMk/>
            <pc:sldMk cId="393043029" sldId="303"/>
            <ac:spMk id="3" creationId="{86855A12-CBBA-440E-8835-E816E8E465FD}"/>
          </ac:spMkLst>
        </pc:spChg>
      </pc:sldChg>
      <pc:sldChg chg="modSp">
        <pc:chgData name="Nicole Dube" userId="S::nicole.dube2@ucalgary.ca::e025e331-210b-4102-b4c7-575966453249" providerId="AD" clId="Web-{C588C625-505D-4234-B52E-FF182EE5C156}" dt="2020-11-03T22:00:33.786" v="151" actId="20577"/>
        <pc:sldMkLst>
          <pc:docMk/>
          <pc:sldMk cId="1093567247" sldId="316"/>
        </pc:sldMkLst>
        <pc:spChg chg="mod">
          <ac:chgData name="Nicole Dube" userId="S::nicole.dube2@ucalgary.ca::e025e331-210b-4102-b4c7-575966453249" providerId="AD" clId="Web-{C588C625-505D-4234-B52E-FF182EE5C156}" dt="2020-11-03T22:00:33.786" v="151" actId="20577"/>
          <ac:spMkLst>
            <pc:docMk/>
            <pc:sldMk cId="1093567247" sldId="316"/>
            <ac:spMk id="3" creationId="{86855A12-CBBA-440E-8835-E816E8E465FD}"/>
          </ac:spMkLst>
        </pc:spChg>
      </pc:sldChg>
      <pc:sldChg chg="addSp modSp">
        <pc:chgData name="Nicole Dube" userId="S::nicole.dube2@ucalgary.ca::e025e331-210b-4102-b4c7-575966453249" providerId="AD" clId="Web-{C588C625-505D-4234-B52E-FF182EE5C156}" dt="2020-11-03T22:01:24.864" v="158" actId="14100"/>
        <pc:sldMkLst>
          <pc:docMk/>
          <pc:sldMk cId="4136079345" sldId="320"/>
        </pc:sldMkLst>
        <pc:spChg chg="mod">
          <ac:chgData name="Nicole Dube" userId="S::nicole.dube2@ucalgary.ca::e025e331-210b-4102-b4c7-575966453249" providerId="AD" clId="Web-{C588C625-505D-4234-B52E-FF182EE5C156}" dt="2020-11-03T22:01:24.864" v="158" actId="14100"/>
          <ac:spMkLst>
            <pc:docMk/>
            <pc:sldMk cId="4136079345" sldId="320"/>
            <ac:spMk id="3" creationId="{86855A12-CBBA-440E-8835-E816E8E465FD}"/>
          </ac:spMkLst>
        </pc:spChg>
        <pc:picChg chg="add mod ord">
          <ac:chgData name="Nicole Dube" userId="S::nicole.dube2@ucalgary.ca::e025e331-210b-4102-b4c7-575966453249" providerId="AD" clId="Web-{C588C625-505D-4234-B52E-FF182EE5C156}" dt="2020-11-03T22:01:19.849" v="157"/>
          <ac:picMkLst>
            <pc:docMk/>
            <pc:sldMk cId="4136079345" sldId="320"/>
            <ac:picMk id="4" creationId="{6C5E5FB1-75E1-4C38-AA4B-9DD0465500C5}"/>
          </ac:picMkLst>
        </pc:picChg>
      </pc:sldChg>
    </pc:docChg>
  </pc:docChgLst>
  <pc:docChgLst>
    <pc:chgData name="Nicole Dube" userId="S::nicole.dube2@ucalgary.ca::e025e331-210b-4102-b4c7-575966453249" providerId="AD" clId="Web-{CA33C86B-CF98-4BF6-87C4-08DA46DAEE66}"/>
    <pc:docChg chg="modSld">
      <pc:chgData name="Nicole Dube" userId="S::nicole.dube2@ucalgary.ca::e025e331-210b-4102-b4c7-575966453249" providerId="AD" clId="Web-{CA33C86B-CF98-4BF6-87C4-08DA46DAEE66}" dt="2020-11-17T20:36:26.536" v="64" actId="20577"/>
      <pc:docMkLst>
        <pc:docMk/>
      </pc:docMkLst>
      <pc:sldChg chg="modSp delCm">
        <pc:chgData name="Nicole Dube" userId="S::nicole.dube2@ucalgary.ca::e025e331-210b-4102-b4c7-575966453249" providerId="AD" clId="Web-{CA33C86B-CF98-4BF6-87C4-08DA46DAEE66}" dt="2020-11-17T20:20:30.281" v="39" actId="20577"/>
        <pc:sldMkLst>
          <pc:docMk/>
          <pc:sldMk cId="1183254584" sldId="309"/>
        </pc:sldMkLst>
        <pc:spChg chg="mod">
          <ac:chgData name="Nicole Dube" userId="S::nicole.dube2@ucalgary.ca::e025e331-210b-4102-b4c7-575966453249" providerId="AD" clId="Web-{CA33C86B-CF98-4BF6-87C4-08DA46DAEE66}" dt="2020-11-17T20:20:30.281" v="39" actId="20577"/>
          <ac:spMkLst>
            <pc:docMk/>
            <pc:sldMk cId="1183254584" sldId="309"/>
            <ac:spMk id="4" creationId="{FBF55BCF-0BBA-4C28-ACE6-1D320A0E2B1C}"/>
          </ac:spMkLst>
        </pc:spChg>
      </pc:sldChg>
      <pc:sldChg chg="modSp">
        <pc:chgData name="Nicole Dube" userId="S::nicole.dube2@ucalgary.ca::e025e331-210b-4102-b4c7-575966453249" providerId="AD" clId="Web-{CA33C86B-CF98-4BF6-87C4-08DA46DAEE66}" dt="2020-11-17T20:29:31.425" v="52" actId="20577"/>
        <pc:sldMkLst>
          <pc:docMk/>
          <pc:sldMk cId="766216013" sldId="319"/>
        </pc:sldMkLst>
        <pc:spChg chg="mod">
          <ac:chgData name="Nicole Dube" userId="S::nicole.dube2@ucalgary.ca::e025e331-210b-4102-b4c7-575966453249" providerId="AD" clId="Web-{CA33C86B-CF98-4BF6-87C4-08DA46DAEE66}" dt="2020-11-17T20:29:31.425" v="52" actId="20577"/>
          <ac:spMkLst>
            <pc:docMk/>
            <pc:sldMk cId="766216013" sldId="319"/>
            <ac:spMk id="2" creationId="{6E34E0C5-57F3-46C2-B1FF-8942424085B8}"/>
          </ac:spMkLst>
        </pc:spChg>
      </pc:sldChg>
      <pc:sldChg chg="modSp">
        <pc:chgData name="Nicole Dube" userId="S::nicole.dube2@ucalgary.ca::e025e331-210b-4102-b4c7-575966453249" providerId="AD" clId="Web-{CA33C86B-CF98-4BF6-87C4-08DA46DAEE66}" dt="2020-11-17T20:36:26.536" v="63" actId="20577"/>
        <pc:sldMkLst>
          <pc:docMk/>
          <pc:sldMk cId="2884757836" sldId="324"/>
        </pc:sldMkLst>
        <pc:spChg chg="mod">
          <ac:chgData name="Nicole Dube" userId="S::nicole.dube2@ucalgary.ca::e025e331-210b-4102-b4c7-575966453249" providerId="AD" clId="Web-{CA33C86B-CF98-4BF6-87C4-08DA46DAEE66}" dt="2020-11-17T20:36:26.536" v="63" actId="20577"/>
          <ac:spMkLst>
            <pc:docMk/>
            <pc:sldMk cId="2884757836" sldId="324"/>
            <ac:spMk id="2" creationId="{6E34E0C5-57F3-46C2-B1FF-8942424085B8}"/>
          </ac:spMkLst>
        </pc:spChg>
      </pc:sldChg>
    </pc:docChg>
  </pc:docChgLst>
  <pc:docChgLst>
    <pc:chgData name="Nicole Dube" userId="S::nicole.dube2@ucalgary.ca::e025e331-210b-4102-b4c7-575966453249" providerId="AD" clId="Web-{762382B6-02FA-4458-BBF0-EF99DA3CFC78}"/>
    <pc:docChg chg="modSld">
      <pc:chgData name="Nicole Dube" userId="S::nicole.dube2@ucalgary.ca::e025e331-210b-4102-b4c7-575966453249" providerId="AD" clId="Web-{762382B6-02FA-4458-BBF0-EF99DA3CFC78}" dt="2020-11-03T18:36:13.147" v="53" actId="20577"/>
      <pc:docMkLst>
        <pc:docMk/>
      </pc:docMkLst>
      <pc:sldChg chg="modSp">
        <pc:chgData name="Nicole Dube" userId="S::nicole.dube2@ucalgary.ca::e025e331-210b-4102-b4c7-575966453249" providerId="AD" clId="Web-{762382B6-02FA-4458-BBF0-EF99DA3CFC78}" dt="2020-11-03T18:36:13.147" v="52" actId="20577"/>
        <pc:sldMkLst>
          <pc:docMk/>
          <pc:sldMk cId="1618690767" sldId="308"/>
        </pc:sldMkLst>
        <pc:spChg chg="mod">
          <ac:chgData name="Nicole Dube" userId="S::nicole.dube2@ucalgary.ca::e025e331-210b-4102-b4c7-575966453249" providerId="AD" clId="Web-{762382B6-02FA-4458-BBF0-EF99DA3CFC78}" dt="2020-11-03T18:36:13.147" v="52" actId="20577"/>
          <ac:spMkLst>
            <pc:docMk/>
            <pc:sldMk cId="1618690767" sldId="308"/>
            <ac:spMk id="4" creationId="{FBF55BCF-0BBA-4C28-ACE6-1D320A0E2B1C}"/>
          </ac:spMkLst>
        </pc:spChg>
      </pc:sldChg>
    </pc:docChg>
  </pc:docChgLst>
  <pc:docChgLst>
    <pc:chgData name="Nikki Cheslock" userId="S::nikki.cheslock@ucalgary.ca::c3c4c64f-abb8-45f3-8f1a-45814f93496b" providerId="AD" clId="Web-{D87EC1CB-58A8-4344-A18F-14AC3934470C}"/>
    <pc:docChg chg="modSld">
      <pc:chgData name="Nikki Cheslock" userId="S::nikki.cheslock@ucalgary.ca::c3c4c64f-abb8-45f3-8f1a-45814f93496b" providerId="AD" clId="Web-{D87EC1CB-58A8-4344-A18F-14AC3934470C}" dt="2020-11-17T18:45:57.216" v="15" actId="20577"/>
      <pc:docMkLst>
        <pc:docMk/>
      </pc:docMkLst>
      <pc:sldChg chg="modSp addCm delCm modCm">
        <pc:chgData name="Nikki Cheslock" userId="S::nikki.cheslock@ucalgary.ca::c3c4c64f-abb8-45f3-8f1a-45814f93496b" providerId="AD" clId="Web-{D87EC1CB-58A8-4344-A18F-14AC3934470C}" dt="2020-11-17T18:45:57.216" v="15" actId="20577"/>
        <pc:sldMkLst>
          <pc:docMk/>
          <pc:sldMk cId="393043029" sldId="303"/>
        </pc:sldMkLst>
        <pc:spChg chg="mod">
          <ac:chgData name="Nikki Cheslock" userId="S::nikki.cheslock@ucalgary.ca::c3c4c64f-abb8-45f3-8f1a-45814f93496b" providerId="AD" clId="Web-{D87EC1CB-58A8-4344-A18F-14AC3934470C}" dt="2020-11-17T18:45:57.216" v="15" actId="20577"/>
          <ac:spMkLst>
            <pc:docMk/>
            <pc:sldMk cId="393043029" sldId="303"/>
            <ac:spMk id="3" creationId="{86855A12-CBBA-440E-8835-E816E8E465FD}"/>
          </ac:spMkLst>
        </pc:spChg>
      </pc:sldChg>
      <pc:sldChg chg="addSp modSp mod setBg">
        <pc:chgData name="Nikki Cheslock" userId="S::nikki.cheslock@ucalgary.ca::c3c4c64f-abb8-45f3-8f1a-45814f93496b" providerId="AD" clId="Web-{D87EC1CB-58A8-4344-A18F-14AC3934470C}" dt="2020-11-17T18:45:19.512" v="11" actId="20577"/>
        <pc:sldMkLst>
          <pc:docMk/>
          <pc:sldMk cId="592893039" sldId="323"/>
        </pc:sldMkLst>
        <pc:spChg chg="mod">
          <ac:chgData name="Nikki Cheslock" userId="S::nikki.cheslock@ucalgary.ca::c3c4c64f-abb8-45f3-8f1a-45814f93496b" providerId="AD" clId="Web-{D87EC1CB-58A8-4344-A18F-14AC3934470C}" dt="2020-11-17T18:44:56.012" v="6"/>
          <ac:spMkLst>
            <pc:docMk/>
            <pc:sldMk cId="592893039" sldId="323"/>
            <ac:spMk id="2" creationId="{F57FC5D7-E246-446C-93C5-CCD8933AFB9C}"/>
          </ac:spMkLst>
        </pc:spChg>
        <pc:spChg chg="mod">
          <ac:chgData name="Nikki Cheslock" userId="S::nikki.cheslock@ucalgary.ca::c3c4c64f-abb8-45f3-8f1a-45814f93496b" providerId="AD" clId="Web-{D87EC1CB-58A8-4344-A18F-14AC3934470C}" dt="2020-11-17T18:45:19.512" v="11" actId="20577"/>
          <ac:spMkLst>
            <pc:docMk/>
            <pc:sldMk cId="592893039" sldId="323"/>
            <ac:spMk id="3" creationId="{C7E8813D-23AD-4709-AF56-ECBA5AA1A75C}"/>
          </ac:spMkLst>
        </pc:spChg>
        <pc:spChg chg="add">
          <ac:chgData name="Nikki Cheslock" userId="S::nikki.cheslock@ucalgary.ca::c3c4c64f-abb8-45f3-8f1a-45814f93496b" providerId="AD" clId="Web-{D87EC1CB-58A8-4344-A18F-14AC3934470C}" dt="2020-11-17T18:44:56.012" v="6"/>
          <ac:spMkLst>
            <pc:docMk/>
            <pc:sldMk cId="592893039" sldId="323"/>
            <ac:spMk id="10" creationId="{DB691D59-8F51-4DD8-AD41-D568D29B08F8}"/>
          </ac:spMkLst>
        </pc:spChg>
        <pc:spChg chg="add">
          <ac:chgData name="Nikki Cheslock" userId="S::nikki.cheslock@ucalgary.ca::c3c4c64f-abb8-45f3-8f1a-45814f93496b" providerId="AD" clId="Web-{D87EC1CB-58A8-4344-A18F-14AC3934470C}" dt="2020-11-17T18:44:56.012" v="6"/>
          <ac:spMkLst>
            <pc:docMk/>
            <pc:sldMk cId="592893039" sldId="323"/>
            <ac:spMk id="12" creationId="{204AEF18-0627-48F3-9B3D-F7E8F050B1D4}"/>
          </ac:spMkLst>
        </pc:spChg>
        <pc:spChg chg="add">
          <ac:chgData name="Nikki Cheslock" userId="S::nikki.cheslock@ucalgary.ca::c3c4c64f-abb8-45f3-8f1a-45814f93496b" providerId="AD" clId="Web-{D87EC1CB-58A8-4344-A18F-14AC3934470C}" dt="2020-11-17T18:44:56.012" v="6"/>
          <ac:spMkLst>
            <pc:docMk/>
            <pc:sldMk cId="592893039" sldId="323"/>
            <ac:spMk id="14" creationId="{CEAEE08A-C572-438F-9753-B0D527A515A7}"/>
          </ac:spMkLst>
        </pc:spChg>
        <pc:spChg chg="add">
          <ac:chgData name="Nikki Cheslock" userId="S::nikki.cheslock@ucalgary.ca::c3c4c64f-abb8-45f3-8f1a-45814f93496b" providerId="AD" clId="Web-{D87EC1CB-58A8-4344-A18F-14AC3934470C}" dt="2020-11-17T18:44:56.012" v="6"/>
          <ac:spMkLst>
            <pc:docMk/>
            <pc:sldMk cId="592893039" sldId="323"/>
            <ac:spMk id="16" creationId="{993F09C6-4F57-4B05-9592-E253D8BC6286}"/>
          </ac:spMkLst>
        </pc:spChg>
        <pc:spChg chg="add">
          <ac:chgData name="Nikki Cheslock" userId="S::nikki.cheslock@ucalgary.ca::c3c4c64f-abb8-45f3-8f1a-45814f93496b" providerId="AD" clId="Web-{D87EC1CB-58A8-4344-A18F-14AC3934470C}" dt="2020-11-17T18:44:56.012" v="6"/>
          <ac:spMkLst>
            <pc:docMk/>
            <pc:sldMk cId="592893039" sldId="323"/>
            <ac:spMk id="18" creationId="{90137588-E70B-486E-AFA8-21B0111C4698}"/>
          </ac:spMkLst>
        </pc:spChg>
        <pc:picChg chg="add">
          <ac:chgData name="Nikki Cheslock" userId="S::nikki.cheslock@ucalgary.ca::c3c4c64f-abb8-45f3-8f1a-45814f93496b" providerId="AD" clId="Web-{D87EC1CB-58A8-4344-A18F-14AC3934470C}" dt="2020-11-17T18:44:56.012" v="6"/>
          <ac:picMkLst>
            <pc:docMk/>
            <pc:sldMk cId="592893039" sldId="323"/>
            <ac:picMk id="7" creationId="{9555BD46-4BF4-4191-83AD-09C074AFFE0C}"/>
          </ac:picMkLst>
        </pc:picChg>
      </pc:sldChg>
    </pc:docChg>
  </pc:docChgLst>
  <pc:docChgLst>
    <pc:chgData name="Nikki Cheslock" userId="S::nikki.cheslock@ucalgary.ca::c3c4c64f-abb8-45f3-8f1a-45814f93496b" providerId="AD" clId="Web-{ED9D272B-FDE4-4A18-A26C-A0AA10DAEE42}"/>
    <pc:docChg chg="modSld">
      <pc:chgData name="Nikki Cheslock" userId="S::nikki.cheslock@ucalgary.ca::c3c4c64f-abb8-45f3-8f1a-45814f93496b" providerId="AD" clId="Web-{ED9D272B-FDE4-4A18-A26C-A0AA10DAEE42}" dt="2020-11-13T22:51:01.786" v="40" actId="14100"/>
      <pc:docMkLst>
        <pc:docMk/>
      </pc:docMkLst>
      <pc:sldChg chg="modSp">
        <pc:chgData name="Nikki Cheslock" userId="S::nikki.cheslock@ucalgary.ca::c3c4c64f-abb8-45f3-8f1a-45814f93496b" providerId="AD" clId="Web-{ED9D272B-FDE4-4A18-A26C-A0AA10DAEE42}" dt="2020-11-13T22:45:36.568" v="3" actId="20577"/>
        <pc:sldMkLst>
          <pc:docMk/>
          <pc:sldMk cId="2466594216" sldId="302"/>
        </pc:sldMkLst>
        <pc:spChg chg="mod">
          <ac:chgData name="Nikki Cheslock" userId="S::nikki.cheslock@ucalgary.ca::c3c4c64f-abb8-45f3-8f1a-45814f93496b" providerId="AD" clId="Web-{ED9D272B-FDE4-4A18-A26C-A0AA10DAEE42}" dt="2020-11-13T22:45:36.568" v="3" actId="20577"/>
          <ac:spMkLst>
            <pc:docMk/>
            <pc:sldMk cId="2466594216" sldId="302"/>
            <ac:spMk id="4" creationId="{FBF55BCF-0BBA-4C28-ACE6-1D320A0E2B1C}"/>
          </ac:spMkLst>
        </pc:spChg>
      </pc:sldChg>
      <pc:sldChg chg="modSp">
        <pc:chgData name="Nikki Cheslock" userId="S::nikki.cheslock@ucalgary.ca::c3c4c64f-abb8-45f3-8f1a-45814f93496b" providerId="AD" clId="Web-{ED9D272B-FDE4-4A18-A26C-A0AA10DAEE42}" dt="2020-11-13T22:47:22.880" v="11" actId="1076"/>
        <pc:sldMkLst>
          <pc:docMk/>
          <pc:sldMk cId="2747957452" sldId="315"/>
        </pc:sldMkLst>
        <pc:spChg chg="mod">
          <ac:chgData name="Nikki Cheslock" userId="S::nikki.cheslock@ucalgary.ca::c3c4c64f-abb8-45f3-8f1a-45814f93496b" providerId="AD" clId="Web-{ED9D272B-FDE4-4A18-A26C-A0AA10DAEE42}" dt="2020-11-13T22:47:22.177" v="10" actId="1076"/>
          <ac:spMkLst>
            <pc:docMk/>
            <pc:sldMk cId="2747957452" sldId="315"/>
            <ac:spMk id="3" creationId="{86855A12-CBBA-440E-8835-E816E8E465FD}"/>
          </ac:spMkLst>
        </pc:spChg>
        <pc:picChg chg="mod">
          <ac:chgData name="Nikki Cheslock" userId="S::nikki.cheslock@ucalgary.ca::c3c4c64f-abb8-45f3-8f1a-45814f93496b" providerId="AD" clId="Web-{ED9D272B-FDE4-4A18-A26C-A0AA10DAEE42}" dt="2020-11-13T22:47:22.880" v="11" actId="1076"/>
          <ac:picMkLst>
            <pc:docMk/>
            <pc:sldMk cId="2747957452" sldId="315"/>
            <ac:picMk id="4" creationId="{51C6ECE8-1F53-4736-83BF-50141DE3E92A}"/>
          </ac:picMkLst>
        </pc:picChg>
      </pc:sldChg>
      <pc:sldChg chg="addSp delSp modSp">
        <pc:chgData name="Nikki Cheslock" userId="S::nikki.cheslock@ucalgary.ca::c3c4c64f-abb8-45f3-8f1a-45814f93496b" providerId="AD" clId="Web-{ED9D272B-FDE4-4A18-A26C-A0AA10DAEE42}" dt="2020-11-13T22:49:11.849" v="22"/>
        <pc:sldMkLst>
          <pc:docMk/>
          <pc:sldMk cId="1093567247" sldId="316"/>
        </pc:sldMkLst>
        <pc:spChg chg="mod">
          <ac:chgData name="Nikki Cheslock" userId="S::nikki.cheslock@ucalgary.ca::c3c4c64f-abb8-45f3-8f1a-45814f93496b" providerId="AD" clId="Web-{ED9D272B-FDE4-4A18-A26C-A0AA10DAEE42}" dt="2020-11-13T22:47:50.224" v="18" actId="20577"/>
          <ac:spMkLst>
            <pc:docMk/>
            <pc:sldMk cId="1093567247" sldId="316"/>
            <ac:spMk id="3" creationId="{86855A12-CBBA-440E-8835-E816E8E465FD}"/>
          </ac:spMkLst>
        </pc:spChg>
        <pc:picChg chg="add del mod">
          <ac:chgData name="Nikki Cheslock" userId="S::nikki.cheslock@ucalgary.ca::c3c4c64f-abb8-45f3-8f1a-45814f93496b" providerId="AD" clId="Web-{ED9D272B-FDE4-4A18-A26C-A0AA10DAEE42}" dt="2020-11-13T22:49:11.849" v="22"/>
          <ac:picMkLst>
            <pc:docMk/>
            <pc:sldMk cId="1093567247" sldId="316"/>
            <ac:picMk id="4" creationId="{5172E857-BD6E-4520-BCB6-45D6D0870B29}"/>
          </ac:picMkLst>
        </pc:picChg>
      </pc:sldChg>
      <pc:sldChg chg="modSp">
        <pc:chgData name="Nikki Cheslock" userId="S::nikki.cheslock@ucalgary.ca::c3c4c64f-abb8-45f3-8f1a-45814f93496b" providerId="AD" clId="Web-{ED9D272B-FDE4-4A18-A26C-A0AA10DAEE42}" dt="2020-11-13T22:51:01.786" v="40" actId="14100"/>
        <pc:sldMkLst>
          <pc:docMk/>
          <pc:sldMk cId="4136079345" sldId="320"/>
        </pc:sldMkLst>
        <pc:spChg chg="mod">
          <ac:chgData name="Nikki Cheslock" userId="S::nikki.cheslock@ucalgary.ca::c3c4c64f-abb8-45f3-8f1a-45814f93496b" providerId="AD" clId="Web-{ED9D272B-FDE4-4A18-A26C-A0AA10DAEE42}" dt="2020-11-13T22:50:26.536" v="38" actId="1076"/>
          <ac:spMkLst>
            <pc:docMk/>
            <pc:sldMk cId="4136079345" sldId="320"/>
            <ac:spMk id="3" creationId="{86855A12-CBBA-440E-8835-E816E8E465FD}"/>
          </ac:spMkLst>
        </pc:spChg>
        <pc:picChg chg="mod">
          <ac:chgData name="Nikki Cheslock" userId="S::nikki.cheslock@ucalgary.ca::c3c4c64f-abb8-45f3-8f1a-45814f93496b" providerId="AD" clId="Web-{ED9D272B-FDE4-4A18-A26C-A0AA10DAEE42}" dt="2020-11-13T22:51:01.786" v="40" actId="14100"/>
          <ac:picMkLst>
            <pc:docMk/>
            <pc:sldMk cId="4136079345" sldId="320"/>
            <ac:picMk id="4" creationId="{6C5E5FB1-75E1-4C38-AA4B-9DD0465500C5}"/>
          </ac:picMkLst>
        </pc:picChg>
      </pc:sldChg>
    </pc:docChg>
  </pc:docChgLst>
  <pc:docChgLst>
    <pc:chgData name="Nicole Dube" userId="S::nicole.dube2@ucalgary.ca::e025e331-210b-4102-b4c7-575966453249" providerId="AD" clId="Web-{A65A4CD9-111F-4F17-82FA-1F9610609BAA}"/>
    <pc:docChg chg="modSld">
      <pc:chgData name="Nicole Dube" userId="S::nicole.dube2@ucalgary.ca::e025e331-210b-4102-b4c7-575966453249" providerId="AD" clId="Web-{A65A4CD9-111F-4F17-82FA-1F9610609BAA}" dt="2020-11-18T22:15:49.453" v="59" actId="20577"/>
      <pc:docMkLst>
        <pc:docMk/>
      </pc:docMkLst>
      <pc:sldChg chg="modSp">
        <pc:chgData name="Nicole Dube" userId="S::nicole.dube2@ucalgary.ca::e025e331-210b-4102-b4c7-575966453249" providerId="AD" clId="Web-{A65A4CD9-111F-4F17-82FA-1F9610609BAA}" dt="2020-11-18T22:15:49.438" v="58" actId="20577"/>
        <pc:sldMkLst>
          <pc:docMk/>
          <pc:sldMk cId="3564398752" sldId="311"/>
        </pc:sldMkLst>
        <pc:spChg chg="mod">
          <ac:chgData name="Nicole Dube" userId="S::nicole.dube2@ucalgary.ca::e025e331-210b-4102-b4c7-575966453249" providerId="AD" clId="Web-{A65A4CD9-111F-4F17-82FA-1F9610609BAA}" dt="2020-11-18T22:15:49.438" v="58" actId="20577"/>
          <ac:spMkLst>
            <pc:docMk/>
            <pc:sldMk cId="3564398752" sldId="311"/>
            <ac:spMk id="3" creationId="{86855A12-CBBA-440E-8835-E816E8E465FD}"/>
          </ac:spMkLst>
        </pc:spChg>
      </pc:sldChg>
      <pc:sldChg chg="delCm">
        <pc:chgData name="Nicole Dube" userId="S::nicole.dube2@ucalgary.ca::e025e331-210b-4102-b4c7-575966453249" providerId="AD" clId="Web-{A65A4CD9-111F-4F17-82FA-1F9610609BAA}" dt="2020-11-18T22:13:58.812" v="0"/>
        <pc:sldMkLst>
          <pc:docMk/>
          <pc:sldMk cId="853939466" sldId="317"/>
        </pc:sldMkLst>
      </pc:sldChg>
    </pc:docChg>
  </pc:docChgLst>
  <pc:docChgLst>
    <pc:chgData name="Nikki Cheslock" userId="S::nikki.cheslock@ucalgary.ca::c3c4c64f-abb8-45f3-8f1a-45814f93496b" providerId="AD" clId="Web-{8D17F94B-D3F0-4C3D-AFA5-B15BB025DD9B}"/>
    <pc:docChg chg="modSld">
      <pc:chgData name="Nikki Cheslock" userId="S::nikki.cheslock@ucalgary.ca::c3c4c64f-abb8-45f3-8f1a-45814f93496b" providerId="AD" clId="Web-{8D17F94B-D3F0-4C3D-AFA5-B15BB025DD9B}" dt="2020-11-12T20:18:36.211" v="9"/>
      <pc:docMkLst>
        <pc:docMk/>
      </pc:docMkLst>
      <pc:sldChg chg="modSp">
        <pc:chgData name="Nikki Cheslock" userId="S::nikki.cheslock@ucalgary.ca::c3c4c64f-abb8-45f3-8f1a-45814f93496b" providerId="AD" clId="Web-{8D17F94B-D3F0-4C3D-AFA5-B15BB025DD9B}" dt="2020-11-12T20:18:36.211" v="9"/>
        <pc:sldMkLst>
          <pc:docMk/>
          <pc:sldMk cId="853939466" sldId="317"/>
        </pc:sldMkLst>
        <pc:graphicFrameChg chg="mod modGraphic">
          <ac:chgData name="Nikki Cheslock" userId="S::nikki.cheslock@ucalgary.ca::c3c4c64f-abb8-45f3-8f1a-45814f93496b" providerId="AD" clId="Web-{8D17F94B-D3F0-4C3D-AFA5-B15BB025DD9B}" dt="2020-11-12T20:18:36.211" v="9"/>
          <ac:graphicFrameMkLst>
            <pc:docMk/>
            <pc:sldMk cId="853939466" sldId="317"/>
            <ac:graphicFrameMk id="4" creationId="{3FA5EB26-833F-4BF1-8B91-9DD87635E2A1}"/>
          </ac:graphicFrameMkLst>
        </pc:graphicFrameChg>
      </pc:sldChg>
    </pc:docChg>
  </pc:docChgLst>
  <pc:docChgLst>
    <pc:chgData name="Nikki Cheslock" userId="S::nikki.cheslock@ucalgary.ca::c3c4c64f-abb8-45f3-8f1a-45814f93496b" providerId="AD" clId="Web-{03F3E3F0-B5D2-461B-83B9-4853365BF70E}"/>
    <pc:docChg chg="modSld">
      <pc:chgData name="Nikki Cheslock" userId="S::nikki.cheslock@ucalgary.ca::c3c4c64f-abb8-45f3-8f1a-45814f93496b" providerId="AD" clId="Web-{03F3E3F0-B5D2-461B-83B9-4853365BF70E}" dt="2020-11-17T20:49:43.320" v="21" actId="20577"/>
      <pc:docMkLst>
        <pc:docMk/>
      </pc:docMkLst>
      <pc:sldChg chg="modSp">
        <pc:chgData name="Nikki Cheslock" userId="S::nikki.cheslock@ucalgary.ca::c3c4c64f-abb8-45f3-8f1a-45814f93496b" providerId="AD" clId="Web-{03F3E3F0-B5D2-461B-83B9-4853365BF70E}" dt="2020-11-17T20:49:43.320" v="21" actId="20577"/>
        <pc:sldMkLst>
          <pc:docMk/>
          <pc:sldMk cId="592893039" sldId="323"/>
        </pc:sldMkLst>
        <pc:spChg chg="mod">
          <ac:chgData name="Nikki Cheslock" userId="S::nikki.cheslock@ucalgary.ca::c3c4c64f-abb8-45f3-8f1a-45814f93496b" providerId="AD" clId="Web-{03F3E3F0-B5D2-461B-83B9-4853365BF70E}" dt="2020-11-17T20:49:43.320" v="21" actId="20577"/>
          <ac:spMkLst>
            <pc:docMk/>
            <pc:sldMk cId="592893039" sldId="323"/>
            <ac:spMk id="3" creationId="{C7E8813D-23AD-4709-AF56-ECBA5AA1A75C}"/>
          </ac:spMkLst>
        </pc:spChg>
      </pc:sldChg>
    </pc:docChg>
  </pc:docChgLst>
  <pc:docChgLst>
    <pc:chgData name="Nikki Cheslock" userId="S::nikki.cheslock@ucalgary.ca::c3c4c64f-abb8-45f3-8f1a-45814f93496b" providerId="AD" clId="Web-{9ED3C4BD-89A3-467A-A194-28C83D1A795F}"/>
    <pc:docChg chg="modSld">
      <pc:chgData name="Nikki Cheslock" userId="S::nikki.cheslock@ucalgary.ca::c3c4c64f-abb8-45f3-8f1a-45814f93496b" providerId="AD" clId="Web-{9ED3C4BD-89A3-467A-A194-28C83D1A795F}" dt="2020-11-15T01:10:08.965" v="165" actId="20577"/>
      <pc:docMkLst>
        <pc:docMk/>
      </pc:docMkLst>
      <pc:sldChg chg="modSp">
        <pc:chgData name="Nikki Cheslock" userId="S::nikki.cheslock@ucalgary.ca::c3c4c64f-abb8-45f3-8f1a-45814f93496b" providerId="AD" clId="Web-{9ED3C4BD-89A3-467A-A194-28C83D1A795F}" dt="2020-11-15T01:10:08.965" v="164" actId="20577"/>
        <pc:sldMkLst>
          <pc:docMk/>
          <pc:sldMk cId="3564398752" sldId="311"/>
        </pc:sldMkLst>
        <pc:spChg chg="mod">
          <ac:chgData name="Nikki Cheslock" userId="S::nikki.cheslock@ucalgary.ca::c3c4c64f-abb8-45f3-8f1a-45814f93496b" providerId="AD" clId="Web-{9ED3C4BD-89A3-467A-A194-28C83D1A795F}" dt="2020-11-15T01:10:08.965" v="164" actId="20577"/>
          <ac:spMkLst>
            <pc:docMk/>
            <pc:sldMk cId="3564398752" sldId="311"/>
            <ac:spMk id="3" creationId="{86855A12-CBBA-440E-8835-E816E8E465FD}"/>
          </ac:spMkLst>
        </pc:spChg>
      </pc:sldChg>
      <pc:sldChg chg="modSp">
        <pc:chgData name="Nikki Cheslock" userId="S::nikki.cheslock@ucalgary.ca::c3c4c64f-abb8-45f3-8f1a-45814f93496b" providerId="AD" clId="Web-{9ED3C4BD-89A3-467A-A194-28C83D1A795F}" dt="2020-11-15T01:03:48.212" v="162" actId="20577"/>
        <pc:sldMkLst>
          <pc:docMk/>
          <pc:sldMk cId="766216013" sldId="319"/>
        </pc:sldMkLst>
        <pc:spChg chg="mod">
          <ac:chgData name="Nikki Cheslock" userId="S::nikki.cheslock@ucalgary.ca::c3c4c64f-abb8-45f3-8f1a-45814f93496b" providerId="AD" clId="Web-{9ED3C4BD-89A3-467A-A194-28C83D1A795F}" dt="2020-11-15T01:03:48.212" v="162" actId="20577"/>
          <ac:spMkLst>
            <pc:docMk/>
            <pc:sldMk cId="766216013" sldId="319"/>
            <ac:spMk id="4" creationId="{FBF55BCF-0BBA-4C28-ACE6-1D320A0E2B1C}"/>
          </ac:spMkLst>
        </pc:spChg>
      </pc:sldChg>
    </pc:docChg>
  </pc:docChgLst>
  <pc:docChgLst>
    <pc:chgData name="Nicole Dube" userId="S::nicole.dube2@ucalgary.ca::e025e331-210b-4102-b4c7-575966453249" providerId="AD" clId="Web-{0D320F09-F6A1-4BB6-8103-3059B4FE76AD}"/>
    <pc:docChg chg="">
      <pc:chgData name="Nicole Dube" userId="S::nicole.dube2@ucalgary.ca::e025e331-210b-4102-b4c7-575966453249" providerId="AD" clId="Web-{0D320F09-F6A1-4BB6-8103-3059B4FE76AD}" dt="2020-11-03T21:05:56.389" v="0"/>
      <pc:docMkLst>
        <pc:docMk/>
      </pc:docMkLst>
      <pc:sldChg chg="addCm">
        <pc:chgData name="Nicole Dube" userId="S::nicole.dube2@ucalgary.ca::e025e331-210b-4102-b4c7-575966453249" providerId="AD" clId="Web-{0D320F09-F6A1-4BB6-8103-3059B4FE76AD}" dt="2020-11-03T21:05:56.389" v="0"/>
        <pc:sldMkLst>
          <pc:docMk/>
          <pc:sldMk cId="3815527635" sldId="304"/>
        </pc:sldMkLst>
      </pc:sldChg>
    </pc:docChg>
  </pc:docChgLst>
  <pc:docChgLst>
    <pc:chgData name="Nikki Cheslock" userId="S::nikki.cheslock@ucalgary.ca::c3c4c64f-abb8-45f3-8f1a-45814f93496b" providerId="AD" clId="Web-{04178F88-8585-4B44-A471-39FEEDCAC552}"/>
    <pc:docChg chg="modSld">
      <pc:chgData name="Nikki Cheslock" userId="S::nikki.cheslock@ucalgary.ca::c3c4c64f-abb8-45f3-8f1a-45814f93496b" providerId="AD" clId="Web-{04178F88-8585-4B44-A471-39FEEDCAC552}" dt="2020-11-06T18:46:30.124" v="142" actId="20577"/>
      <pc:docMkLst>
        <pc:docMk/>
      </pc:docMkLst>
      <pc:sldChg chg="modSp">
        <pc:chgData name="Nikki Cheslock" userId="S::nikki.cheslock@ucalgary.ca::c3c4c64f-abb8-45f3-8f1a-45814f93496b" providerId="AD" clId="Web-{04178F88-8585-4B44-A471-39FEEDCAC552}" dt="2020-11-06T18:46:30.124" v="142" actId="20577"/>
        <pc:sldMkLst>
          <pc:docMk/>
          <pc:sldMk cId="2466594216" sldId="302"/>
        </pc:sldMkLst>
        <pc:spChg chg="mod">
          <ac:chgData name="Nikki Cheslock" userId="S::nikki.cheslock@ucalgary.ca::c3c4c64f-abb8-45f3-8f1a-45814f93496b" providerId="AD" clId="Web-{04178F88-8585-4B44-A471-39FEEDCAC552}" dt="2020-11-06T18:46:30.124" v="142" actId="20577"/>
          <ac:spMkLst>
            <pc:docMk/>
            <pc:sldMk cId="2466594216" sldId="302"/>
            <ac:spMk id="4" creationId="{FBF55BCF-0BBA-4C28-ACE6-1D320A0E2B1C}"/>
          </ac:spMkLst>
        </pc:spChg>
      </pc:sldChg>
      <pc:sldChg chg="modSp">
        <pc:chgData name="Nikki Cheslock" userId="S::nikki.cheslock@ucalgary.ca::c3c4c64f-abb8-45f3-8f1a-45814f93496b" providerId="AD" clId="Web-{04178F88-8585-4B44-A471-39FEEDCAC552}" dt="2020-11-06T18:45:51.952" v="120" actId="20577"/>
        <pc:sldMkLst>
          <pc:docMk/>
          <pc:sldMk cId="2747957452" sldId="315"/>
        </pc:sldMkLst>
        <pc:spChg chg="mod">
          <ac:chgData name="Nikki Cheslock" userId="S::nikki.cheslock@ucalgary.ca::c3c4c64f-abb8-45f3-8f1a-45814f93496b" providerId="AD" clId="Web-{04178F88-8585-4B44-A471-39FEEDCAC552}" dt="2020-11-06T18:45:51.952" v="120" actId="20577"/>
          <ac:spMkLst>
            <pc:docMk/>
            <pc:sldMk cId="2747957452" sldId="315"/>
            <ac:spMk id="3" creationId="{86855A12-CBBA-440E-8835-E816E8E465FD}"/>
          </ac:spMkLst>
        </pc:spChg>
      </pc:sldChg>
      <pc:sldChg chg="modSp">
        <pc:chgData name="Nikki Cheslock" userId="S::nikki.cheslock@ucalgary.ca::c3c4c64f-abb8-45f3-8f1a-45814f93496b" providerId="AD" clId="Web-{04178F88-8585-4B44-A471-39FEEDCAC552}" dt="2020-11-06T18:45:35.015" v="43" actId="20577"/>
        <pc:sldMkLst>
          <pc:docMk/>
          <pc:sldMk cId="853939466" sldId="317"/>
        </pc:sldMkLst>
        <pc:spChg chg="mod">
          <ac:chgData name="Nikki Cheslock" userId="S::nikki.cheslock@ucalgary.ca::c3c4c64f-abb8-45f3-8f1a-45814f93496b" providerId="AD" clId="Web-{04178F88-8585-4B44-A471-39FEEDCAC552}" dt="2020-11-06T18:45:35.015" v="43" actId="20577"/>
          <ac:spMkLst>
            <pc:docMk/>
            <pc:sldMk cId="853939466" sldId="317"/>
            <ac:spMk id="3" creationId="{86855A12-CBBA-440E-8835-E816E8E465FD}"/>
          </ac:spMkLst>
        </pc:spChg>
      </pc:sldChg>
      <pc:sldChg chg="addCm modCm">
        <pc:chgData name="Nikki Cheslock" userId="S::nikki.cheslock@ucalgary.ca::c3c4c64f-abb8-45f3-8f1a-45814f93496b" providerId="AD" clId="Web-{04178F88-8585-4B44-A471-39FEEDCAC552}" dt="2020-11-06T18:45:05.936" v="18"/>
        <pc:sldMkLst>
          <pc:docMk/>
          <pc:sldMk cId="766216013" sldId="319"/>
        </pc:sldMkLst>
      </pc:sldChg>
    </pc:docChg>
  </pc:docChgLst>
  <pc:docChgLst>
    <pc:chgData name="Nikki Cheslock" userId="S::nikki.cheslock@ucalgary.ca::c3c4c64f-abb8-45f3-8f1a-45814f93496b" providerId="AD" clId="Web-{2687D109-0430-4855-AE29-6DDF683AF31C}"/>
    <pc:docChg chg="modSld">
      <pc:chgData name="Nikki Cheslock" userId="S::nikki.cheslock@ucalgary.ca::c3c4c64f-abb8-45f3-8f1a-45814f93496b" providerId="AD" clId="Web-{2687D109-0430-4855-AE29-6DDF683AF31C}" dt="2020-11-15T01:20:39.817" v="196" actId="20577"/>
      <pc:docMkLst>
        <pc:docMk/>
      </pc:docMkLst>
      <pc:sldChg chg="modSp">
        <pc:chgData name="Nikki Cheslock" userId="S::nikki.cheslock@ucalgary.ca::c3c4c64f-abb8-45f3-8f1a-45814f93496b" providerId="AD" clId="Web-{2687D109-0430-4855-AE29-6DDF683AF31C}" dt="2020-11-15T01:20:33.630" v="191" actId="20577"/>
        <pc:sldMkLst>
          <pc:docMk/>
          <pc:sldMk cId="3815527635" sldId="304"/>
        </pc:sldMkLst>
        <pc:spChg chg="mod">
          <ac:chgData name="Nikki Cheslock" userId="S::nikki.cheslock@ucalgary.ca::c3c4c64f-abb8-45f3-8f1a-45814f93496b" providerId="AD" clId="Web-{2687D109-0430-4855-AE29-6DDF683AF31C}" dt="2020-11-15T01:20:33.630" v="191" actId="20577"/>
          <ac:spMkLst>
            <pc:docMk/>
            <pc:sldMk cId="3815527635" sldId="304"/>
            <ac:spMk id="2" creationId="{6E34E0C5-57F3-46C2-B1FF-8942424085B8}"/>
          </ac:spMkLst>
        </pc:spChg>
      </pc:sldChg>
      <pc:sldChg chg="modSp">
        <pc:chgData name="Nikki Cheslock" userId="S::nikki.cheslock@ucalgary.ca::c3c4c64f-abb8-45f3-8f1a-45814f93496b" providerId="AD" clId="Web-{2687D109-0430-4855-AE29-6DDF683AF31C}" dt="2020-11-15T01:20:37.286" v="194" actId="20577"/>
        <pc:sldMkLst>
          <pc:docMk/>
          <pc:sldMk cId="952994464" sldId="305"/>
        </pc:sldMkLst>
        <pc:spChg chg="mod">
          <ac:chgData name="Nikki Cheslock" userId="S::nikki.cheslock@ucalgary.ca::c3c4c64f-abb8-45f3-8f1a-45814f93496b" providerId="AD" clId="Web-{2687D109-0430-4855-AE29-6DDF683AF31C}" dt="2020-11-15T01:20:37.286" v="194" actId="20577"/>
          <ac:spMkLst>
            <pc:docMk/>
            <pc:sldMk cId="952994464" sldId="305"/>
            <ac:spMk id="2" creationId="{6E34E0C5-57F3-46C2-B1FF-8942424085B8}"/>
          </ac:spMkLst>
        </pc:spChg>
      </pc:sldChg>
      <pc:sldChg chg="modSp">
        <pc:chgData name="Nikki Cheslock" userId="S::nikki.cheslock@ucalgary.ca::c3c4c64f-abb8-45f3-8f1a-45814f93496b" providerId="AD" clId="Web-{2687D109-0430-4855-AE29-6DDF683AF31C}" dt="2020-11-15T01:20:29.645" v="189" actId="20577"/>
        <pc:sldMkLst>
          <pc:docMk/>
          <pc:sldMk cId="3849966539" sldId="310"/>
        </pc:sldMkLst>
        <pc:spChg chg="mod">
          <ac:chgData name="Nikki Cheslock" userId="S::nikki.cheslock@ucalgary.ca::c3c4c64f-abb8-45f3-8f1a-45814f93496b" providerId="AD" clId="Web-{2687D109-0430-4855-AE29-6DDF683AF31C}" dt="2020-11-15T01:20:29.645" v="189" actId="20577"/>
          <ac:spMkLst>
            <pc:docMk/>
            <pc:sldMk cId="3849966539" sldId="310"/>
            <ac:spMk id="2" creationId="{6E34E0C5-57F3-46C2-B1FF-8942424085B8}"/>
          </ac:spMkLst>
        </pc:spChg>
      </pc:sldChg>
      <pc:sldChg chg="modSp">
        <pc:chgData name="Nikki Cheslock" userId="S::nikki.cheslock@ucalgary.ca::c3c4c64f-abb8-45f3-8f1a-45814f93496b" providerId="AD" clId="Web-{2687D109-0430-4855-AE29-6DDF683AF31C}" dt="2020-11-15T01:20:18.661" v="182" actId="20577"/>
        <pc:sldMkLst>
          <pc:docMk/>
          <pc:sldMk cId="3564398752" sldId="311"/>
        </pc:sldMkLst>
        <pc:spChg chg="mod">
          <ac:chgData name="Nikki Cheslock" userId="S::nikki.cheslock@ucalgary.ca::c3c4c64f-abb8-45f3-8f1a-45814f93496b" providerId="AD" clId="Web-{2687D109-0430-4855-AE29-6DDF683AF31C}" dt="2020-11-15T01:20:18.661" v="182" actId="20577"/>
          <ac:spMkLst>
            <pc:docMk/>
            <pc:sldMk cId="3564398752" sldId="311"/>
            <ac:spMk id="2" creationId="{6E34E0C5-57F3-46C2-B1FF-8942424085B8}"/>
          </ac:spMkLst>
        </pc:spChg>
      </pc:sldChg>
      <pc:sldChg chg="addSp delSp modSp">
        <pc:chgData name="Nikki Cheslock" userId="S::nikki.cheslock@ucalgary.ca::c3c4c64f-abb8-45f3-8f1a-45814f93496b" providerId="AD" clId="Web-{2687D109-0430-4855-AE29-6DDF683AF31C}" dt="2020-11-15T01:18:48.005" v="88" actId="20577"/>
        <pc:sldMkLst>
          <pc:docMk/>
          <pc:sldMk cId="3396449492" sldId="314"/>
        </pc:sldMkLst>
        <pc:spChg chg="del">
          <ac:chgData name="Nikki Cheslock" userId="S::nikki.cheslock@ucalgary.ca::c3c4c64f-abb8-45f3-8f1a-45814f93496b" providerId="AD" clId="Web-{2687D109-0430-4855-AE29-6DDF683AF31C}" dt="2020-11-15T01:18:34.067" v="46"/>
          <ac:spMkLst>
            <pc:docMk/>
            <pc:sldMk cId="3396449492" sldId="314"/>
            <ac:spMk id="2" creationId="{6E34E0C5-57F3-46C2-B1FF-8942424085B8}"/>
          </ac:spMkLst>
        </pc:spChg>
        <pc:spChg chg="add mod">
          <ac:chgData name="Nikki Cheslock" userId="S::nikki.cheslock@ucalgary.ca::c3c4c64f-abb8-45f3-8f1a-45814f93496b" providerId="AD" clId="Web-{2687D109-0430-4855-AE29-6DDF683AF31C}" dt="2020-11-15T01:18:48.005" v="88" actId="20577"/>
          <ac:spMkLst>
            <pc:docMk/>
            <pc:sldMk cId="3396449492" sldId="314"/>
            <ac:spMk id="5" creationId="{86365105-AEA2-44FA-BC8A-D658CD28D178}"/>
          </ac:spMkLst>
        </pc:spChg>
      </pc:sldChg>
      <pc:sldChg chg="addSp delSp modSp">
        <pc:chgData name="Nikki Cheslock" userId="S::nikki.cheslock@ucalgary.ca::c3c4c64f-abb8-45f3-8f1a-45814f93496b" providerId="AD" clId="Web-{2687D109-0430-4855-AE29-6DDF683AF31C}" dt="2020-11-15T01:19:15.755" v="137" actId="20577"/>
        <pc:sldMkLst>
          <pc:docMk/>
          <pc:sldMk cId="2747957452" sldId="315"/>
        </pc:sldMkLst>
        <pc:spChg chg="del">
          <ac:chgData name="Nikki Cheslock" userId="S::nikki.cheslock@ucalgary.ca::c3c4c64f-abb8-45f3-8f1a-45814f93496b" providerId="AD" clId="Web-{2687D109-0430-4855-AE29-6DDF683AF31C}" dt="2020-11-15T01:18:56.817" v="91"/>
          <ac:spMkLst>
            <pc:docMk/>
            <pc:sldMk cId="2747957452" sldId="315"/>
            <ac:spMk id="2" creationId="{6E34E0C5-57F3-46C2-B1FF-8942424085B8}"/>
          </ac:spMkLst>
        </pc:spChg>
        <pc:spChg chg="add mod">
          <ac:chgData name="Nikki Cheslock" userId="S::nikki.cheslock@ucalgary.ca::c3c4c64f-abb8-45f3-8f1a-45814f93496b" providerId="AD" clId="Web-{2687D109-0430-4855-AE29-6DDF683AF31C}" dt="2020-11-15T01:19:15.755" v="137" actId="20577"/>
          <ac:spMkLst>
            <pc:docMk/>
            <pc:sldMk cId="2747957452" sldId="315"/>
            <ac:spMk id="6" creationId="{08377C4E-EC2B-47C6-9773-7BABB3FB5AEC}"/>
          </ac:spMkLst>
        </pc:spChg>
      </pc:sldChg>
      <pc:sldChg chg="modSp">
        <pc:chgData name="Nikki Cheslock" userId="S::nikki.cheslock@ucalgary.ca::c3c4c64f-abb8-45f3-8f1a-45814f93496b" providerId="AD" clId="Web-{2687D109-0430-4855-AE29-6DDF683AF31C}" dt="2020-11-15T01:19:36.708" v="142" actId="20577"/>
        <pc:sldMkLst>
          <pc:docMk/>
          <pc:sldMk cId="1093567247" sldId="316"/>
        </pc:sldMkLst>
        <pc:spChg chg="mod">
          <ac:chgData name="Nikki Cheslock" userId="S::nikki.cheslock@ucalgary.ca::c3c4c64f-abb8-45f3-8f1a-45814f93496b" providerId="AD" clId="Web-{2687D109-0430-4855-AE29-6DDF683AF31C}" dt="2020-11-15T01:19:36.708" v="142" actId="20577"/>
          <ac:spMkLst>
            <pc:docMk/>
            <pc:sldMk cId="1093567247" sldId="316"/>
            <ac:spMk id="2" creationId="{6E34E0C5-57F3-46C2-B1FF-8942424085B8}"/>
          </ac:spMkLst>
        </pc:spChg>
      </pc:sldChg>
      <pc:sldChg chg="addSp delSp modSp">
        <pc:chgData name="Nikki Cheslock" userId="S::nikki.cheslock@ucalgary.ca::c3c4c64f-abb8-45f3-8f1a-45814f93496b" providerId="AD" clId="Web-{2687D109-0430-4855-AE29-6DDF683AF31C}" dt="2020-11-15T01:18:26.067" v="43" actId="20577"/>
        <pc:sldMkLst>
          <pc:docMk/>
          <pc:sldMk cId="853939466" sldId="317"/>
        </pc:sldMkLst>
        <pc:spChg chg="del">
          <ac:chgData name="Nikki Cheslock" userId="S::nikki.cheslock@ucalgary.ca::c3c4c64f-abb8-45f3-8f1a-45814f93496b" providerId="AD" clId="Web-{2687D109-0430-4855-AE29-6DDF683AF31C}" dt="2020-11-15T01:18:06.723" v="0"/>
          <ac:spMkLst>
            <pc:docMk/>
            <pc:sldMk cId="853939466" sldId="317"/>
            <ac:spMk id="2" creationId="{6E34E0C5-57F3-46C2-B1FF-8942424085B8}"/>
          </ac:spMkLst>
        </pc:spChg>
        <pc:spChg chg="mod">
          <ac:chgData name="Nikki Cheslock" userId="S::nikki.cheslock@ucalgary.ca::c3c4c64f-abb8-45f3-8f1a-45814f93496b" providerId="AD" clId="Web-{2687D109-0430-4855-AE29-6DDF683AF31C}" dt="2020-11-15T01:18:09.270" v="1" actId="20577"/>
          <ac:spMkLst>
            <pc:docMk/>
            <pc:sldMk cId="853939466" sldId="317"/>
            <ac:spMk id="3" creationId="{86855A12-CBBA-440E-8835-E816E8E465FD}"/>
          </ac:spMkLst>
        </pc:spChg>
        <pc:spChg chg="add mod">
          <ac:chgData name="Nikki Cheslock" userId="S::nikki.cheslock@ucalgary.ca::c3c4c64f-abb8-45f3-8f1a-45814f93496b" providerId="AD" clId="Web-{2687D109-0430-4855-AE29-6DDF683AF31C}" dt="2020-11-15T01:18:26.067" v="43" actId="20577"/>
          <ac:spMkLst>
            <pc:docMk/>
            <pc:sldMk cId="853939466" sldId="317"/>
            <ac:spMk id="5" creationId="{CBE75EB3-D970-4ADC-8646-65000E04B0D9}"/>
          </ac:spMkLst>
        </pc:spChg>
      </pc:sldChg>
      <pc:sldChg chg="addSp delSp modSp">
        <pc:chgData name="Nikki Cheslock" userId="S::nikki.cheslock@ucalgary.ca::c3c4c64f-abb8-45f3-8f1a-45814f93496b" providerId="AD" clId="Web-{2687D109-0430-4855-AE29-6DDF683AF31C}" dt="2020-11-15T01:19:56.708" v="177" actId="20577"/>
        <pc:sldMkLst>
          <pc:docMk/>
          <pc:sldMk cId="4136079345" sldId="320"/>
        </pc:sldMkLst>
        <pc:spChg chg="del">
          <ac:chgData name="Nikki Cheslock" userId="S::nikki.cheslock@ucalgary.ca::c3c4c64f-abb8-45f3-8f1a-45814f93496b" providerId="AD" clId="Web-{2687D109-0430-4855-AE29-6DDF683AF31C}" dt="2020-11-15T01:19:46.302" v="145"/>
          <ac:spMkLst>
            <pc:docMk/>
            <pc:sldMk cId="4136079345" sldId="320"/>
            <ac:spMk id="2" creationId="{6E34E0C5-57F3-46C2-B1FF-8942424085B8}"/>
          </ac:spMkLst>
        </pc:spChg>
        <pc:spChg chg="add mod">
          <ac:chgData name="Nikki Cheslock" userId="S::nikki.cheslock@ucalgary.ca::c3c4c64f-abb8-45f3-8f1a-45814f93496b" providerId="AD" clId="Web-{2687D109-0430-4855-AE29-6DDF683AF31C}" dt="2020-11-15T01:19:56.708" v="177" actId="20577"/>
          <ac:spMkLst>
            <pc:docMk/>
            <pc:sldMk cId="4136079345" sldId="320"/>
            <ac:spMk id="6" creationId="{13958353-DF09-4BB4-83B1-5BFF8A06CB5D}"/>
          </ac:spMkLst>
        </pc:spChg>
      </pc:sldChg>
    </pc:docChg>
  </pc:docChgLst>
  <pc:docChgLst>
    <pc:chgData name="Nicole Dube" userId="S::nicole.dube2@ucalgary.ca::e025e331-210b-4102-b4c7-575966453249" providerId="AD" clId="Web-{8E4079C9-A5B6-421A-A0E9-27C652BD0052}"/>
    <pc:docChg chg="addSld modSld">
      <pc:chgData name="Nicole Dube" userId="S::nicole.dube2@ucalgary.ca::e025e331-210b-4102-b4c7-575966453249" providerId="AD" clId="Web-{8E4079C9-A5B6-421A-A0E9-27C652BD0052}" dt="2020-11-03T20:47:50.181" v="493" actId="20577"/>
      <pc:docMkLst>
        <pc:docMk/>
      </pc:docMkLst>
      <pc:sldChg chg="modSp">
        <pc:chgData name="Nicole Dube" userId="S::nicole.dube2@ucalgary.ca::e025e331-210b-4102-b4c7-575966453249" providerId="AD" clId="Web-{8E4079C9-A5B6-421A-A0E9-27C652BD0052}" dt="2020-11-03T20:43:18.991" v="118" actId="20577"/>
        <pc:sldMkLst>
          <pc:docMk/>
          <pc:sldMk cId="2747957452" sldId="315"/>
        </pc:sldMkLst>
        <pc:spChg chg="mod">
          <ac:chgData name="Nicole Dube" userId="S::nicole.dube2@ucalgary.ca::e025e331-210b-4102-b4c7-575966453249" providerId="AD" clId="Web-{8E4079C9-A5B6-421A-A0E9-27C652BD0052}" dt="2020-11-03T20:43:18.991" v="118" actId="20577"/>
          <ac:spMkLst>
            <pc:docMk/>
            <pc:sldMk cId="2747957452" sldId="315"/>
            <ac:spMk id="3" creationId="{86855A12-CBBA-440E-8835-E816E8E465FD}"/>
          </ac:spMkLst>
        </pc:spChg>
      </pc:sldChg>
      <pc:sldChg chg="modSp">
        <pc:chgData name="Nicole Dube" userId="S::nicole.dube2@ucalgary.ca::e025e331-210b-4102-b4c7-575966453249" providerId="AD" clId="Web-{8E4079C9-A5B6-421A-A0E9-27C652BD0052}" dt="2020-11-03T20:45:19.900" v="309" actId="20577"/>
        <pc:sldMkLst>
          <pc:docMk/>
          <pc:sldMk cId="1093567247" sldId="316"/>
        </pc:sldMkLst>
        <pc:spChg chg="mod">
          <ac:chgData name="Nicole Dube" userId="S::nicole.dube2@ucalgary.ca::e025e331-210b-4102-b4c7-575966453249" providerId="AD" clId="Web-{8E4079C9-A5B6-421A-A0E9-27C652BD0052}" dt="2020-11-03T20:45:19.900" v="309" actId="20577"/>
          <ac:spMkLst>
            <pc:docMk/>
            <pc:sldMk cId="1093567247" sldId="316"/>
            <ac:spMk id="3" creationId="{86855A12-CBBA-440E-8835-E816E8E465FD}"/>
          </ac:spMkLst>
        </pc:spChg>
      </pc:sldChg>
      <pc:sldChg chg="modSp">
        <pc:chgData name="Nicole Dube" userId="S::nicole.dube2@ucalgary.ca::e025e331-210b-4102-b4c7-575966453249" providerId="AD" clId="Web-{8E4079C9-A5B6-421A-A0E9-27C652BD0052}" dt="2020-11-03T20:42:58.835" v="106" actId="20577"/>
        <pc:sldMkLst>
          <pc:docMk/>
          <pc:sldMk cId="853939466" sldId="317"/>
        </pc:sldMkLst>
        <pc:spChg chg="mod">
          <ac:chgData name="Nicole Dube" userId="S::nicole.dube2@ucalgary.ca::e025e331-210b-4102-b4c7-575966453249" providerId="AD" clId="Web-{8E4079C9-A5B6-421A-A0E9-27C652BD0052}" dt="2020-11-03T20:42:58.835" v="106" actId="20577"/>
          <ac:spMkLst>
            <pc:docMk/>
            <pc:sldMk cId="853939466" sldId="317"/>
            <ac:spMk id="3" creationId="{86855A12-CBBA-440E-8835-E816E8E465FD}"/>
          </ac:spMkLst>
        </pc:spChg>
      </pc:sldChg>
      <pc:sldChg chg="modSp">
        <pc:chgData name="Nicole Dube" userId="S::nicole.dube2@ucalgary.ca::e025e331-210b-4102-b4c7-575966453249" providerId="AD" clId="Web-{8E4079C9-A5B6-421A-A0E9-27C652BD0052}" dt="2020-11-03T20:42:24.678" v="58" actId="20577"/>
        <pc:sldMkLst>
          <pc:docMk/>
          <pc:sldMk cId="766216013" sldId="319"/>
        </pc:sldMkLst>
        <pc:spChg chg="mod">
          <ac:chgData name="Nicole Dube" userId="S::nicole.dube2@ucalgary.ca::e025e331-210b-4102-b4c7-575966453249" providerId="AD" clId="Web-{8E4079C9-A5B6-421A-A0E9-27C652BD0052}" dt="2020-11-03T20:42:24.678" v="58" actId="20577"/>
          <ac:spMkLst>
            <pc:docMk/>
            <pc:sldMk cId="766216013" sldId="319"/>
            <ac:spMk id="4" creationId="{FBF55BCF-0BBA-4C28-ACE6-1D320A0E2B1C}"/>
          </ac:spMkLst>
        </pc:spChg>
      </pc:sldChg>
      <pc:sldChg chg="modSp add replId">
        <pc:chgData name="Nicole Dube" userId="S::nicole.dube2@ucalgary.ca::e025e331-210b-4102-b4c7-575966453249" providerId="AD" clId="Web-{8E4079C9-A5B6-421A-A0E9-27C652BD0052}" dt="2020-11-03T20:47:50.181" v="492" actId="20577"/>
        <pc:sldMkLst>
          <pc:docMk/>
          <pc:sldMk cId="4136079345" sldId="320"/>
        </pc:sldMkLst>
        <pc:spChg chg="mod">
          <ac:chgData name="Nicole Dube" userId="S::nicole.dube2@ucalgary.ca::e025e331-210b-4102-b4c7-575966453249" providerId="AD" clId="Web-{8E4079C9-A5B6-421A-A0E9-27C652BD0052}" dt="2020-11-03T20:45:38.446" v="343" actId="20577"/>
          <ac:spMkLst>
            <pc:docMk/>
            <pc:sldMk cId="4136079345" sldId="320"/>
            <ac:spMk id="2" creationId="{6E34E0C5-57F3-46C2-B1FF-8942424085B8}"/>
          </ac:spMkLst>
        </pc:spChg>
        <pc:spChg chg="mod">
          <ac:chgData name="Nicole Dube" userId="S::nicole.dube2@ucalgary.ca::e025e331-210b-4102-b4c7-575966453249" providerId="AD" clId="Web-{8E4079C9-A5B6-421A-A0E9-27C652BD0052}" dt="2020-11-03T20:47:50.181" v="492" actId="20577"/>
          <ac:spMkLst>
            <pc:docMk/>
            <pc:sldMk cId="4136079345" sldId="320"/>
            <ac:spMk id="3" creationId="{86855A12-CBBA-440E-8835-E816E8E465FD}"/>
          </ac:spMkLst>
        </pc:spChg>
      </pc:sldChg>
    </pc:docChg>
  </pc:docChgLst>
  <pc:docChgLst>
    <pc:chgData name="Nicole Dube" userId="S::nicole.dube2@ucalgary.ca::e025e331-210b-4102-b4c7-575966453249" providerId="AD" clId="Web-{F6EAF921-9F5B-4590-BB2F-BE8074709D65}"/>
    <pc:docChg chg="delSld modSld">
      <pc:chgData name="Nicole Dube" userId="S::nicole.dube2@ucalgary.ca::e025e331-210b-4102-b4c7-575966453249" providerId="AD" clId="Web-{F6EAF921-9F5B-4590-BB2F-BE8074709D65}" dt="2020-11-10T17:44:55.518" v="57"/>
      <pc:docMkLst>
        <pc:docMk/>
      </pc:docMkLst>
      <pc:sldChg chg="del">
        <pc:chgData name="Nicole Dube" userId="S::nicole.dube2@ucalgary.ca::e025e331-210b-4102-b4c7-575966453249" providerId="AD" clId="Web-{F6EAF921-9F5B-4590-BB2F-BE8074709D65}" dt="2020-11-10T17:44:55.518" v="57"/>
        <pc:sldMkLst>
          <pc:docMk/>
          <pc:sldMk cId="574704749" sldId="306"/>
        </pc:sldMkLst>
      </pc:sldChg>
      <pc:sldChg chg="del">
        <pc:chgData name="Nicole Dube" userId="S::nicole.dube2@ucalgary.ca::e025e331-210b-4102-b4c7-575966453249" providerId="AD" clId="Web-{F6EAF921-9F5B-4590-BB2F-BE8074709D65}" dt="2020-11-10T17:44:51.377" v="56"/>
        <pc:sldMkLst>
          <pc:docMk/>
          <pc:sldMk cId="1757333759" sldId="307"/>
        </pc:sldMkLst>
      </pc:sldChg>
      <pc:sldChg chg="modSp">
        <pc:chgData name="Nicole Dube" userId="S::nicole.dube2@ucalgary.ca::e025e331-210b-4102-b4c7-575966453249" providerId="AD" clId="Web-{F6EAF921-9F5B-4590-BB2F-BE8074709D65}" dt="2020-11-10T17:44:04.768" v="54" actId="20577"/>
        <pc:sldMkLst>
          <pc:docMk/>
          <pc:sldMk cId="766216013" sldId="319"/>
        </pc:sldMkLst>
        <pc:spChg chg="mod">
          <ac:chgData name="Nicole Dube" userId="S::nicole.dube2@ucalgary.ca::e025e331-210b-4102-b4c7-575966453249" providerId="AD" clId="Web-{F6EAF921-9F5B-4590-BB2F-BE8074709D65}" dt="2020-11-10T17:44:04.768" v="54" actId="20577"/>
          <ac:spMkLst>
            <pc:docMk/>
            <pc:sldMk cId="766216013" sldId="319"/>
            <ac:spMk id="4" creationId="{FBF55BCF-0BBA-4C28-ACE6-1D320A0E2B1C}"/>
          </ac:spMkLst>
        </pc:spChg>
      </pc:sldChg>
    </pc:docChg>
  </pc:docChgLst>
  <pc:docChgLst>
    <pc:chgData name="Nicole Dube" userId="S::nicole.dube2@ucalgary.ca::e025e331-210b-4102-b4c7-575966453249" providerId="AD" clId="Web-{2A7F9804-8684-4D05-95DE-13B351AEBB5F}"/>
    <pc:docChg chg="addSld modSld">
      <pc:chgData name="Nicole Dube" userId="S::nicole.dube2@ucalgary.ca::e025e331-210b-4102-b4c7-575966453249" providerId="AD" clId="Web-{2A7F9804-8684-4D05-95DE-13B351AEBB5F}" dt="2020-10-26T19:00:45.417" v="10" actId="1076"/>
      <pc:docMkLst>
        <pc:docMk/>
      </pc:docMkLst>
      <pc:sldChg chg="modSp">
        <pc:chgData name="Nicole Dube" userId="S::nicole.dube2@ucalgary.ca::e025e331-210b-4102-b4c7-575966453249" providerId="AD" clId="Web-{2A7F9804-8684-4D05-95DE-13B351AEBB5F}" dt="2020-10-26T19:00:45.417" v="10" actId="1076"/>
        <pc:sldMkLst>
          <pc:docMk/>
          <pc:sldMk cId="3815527635" sldId="304"/>
        </pc:sldMkLst>
        <pc:spChg chg="mod">
          <ac:chgData name="Nicole Dube" userId="S::nicole.dube2@ucalgary.ca::e025e331-210b-4102-b4c7-575966453249" providerId="AD" clId="Web-{2A7F9804-8684-4D05-95DE-13B351AEBB5F}" dt="2020-10-26T19:00:45.417" v="10" actId="1076"/>
          <ac:spMkLst>
            <pc:docMk/>
            <pc:sldMk cId="3815527635" sldId="304"/>
            <ac:spMk id="3" creationId="{86855A12-CBBA-440E-8835-E816E8E465FD}"/>
          </ac:spMkLst>
        </pc:spChg>
      </pc:sldChg>
      <pc:sldChg chg="add replId">
        <pc:chgData name="Nicole Dube" userId="S::nicole.dube2@ucalgary.ca::e025e331-210b-4102-b4c7-575966453249" providerId="AD" clId="Web-{2A7F9804-8684-4D05-95DE-13B351AEBB5F}" dt="2020-10-26T19:00:10.026" v="0"/>
        <pc:sldMkLst>
          <pc:docMk/>
          <pc:sldMk cId="952994464" sldId="305"/>
        </pc:sldMkLst>
      </pc:sldChg>
    </pc:docChg>
  </pc:docChgLst>
  <pc:docChgLst>
    <pc:chgData name="Nicole Dube" userId="S::nicole.dube2@ucalgary.ca::e025e331-210b-4102-b4c7-575966453249" providerId="AD" clId="Web-{1A644BE0-7326-4276-8265-C2F544CBEBD4}"/>
    <pc:docChg chg="modSld">
      <pc:chgData name="Nicole Dube" userId="S::nicole.dube2@ucalgary.ca::e025e331-210b-4102-b4c7-575966453249" providerId="AD" clId="Web-{1A644BE0-7326-4276-8265-C2F544CBEBD4}" dt="2020-11-10T16:45:23.207" v="340" actId="20577"/>
      <pc:docMkLst>
        <pc:docMk/>
      </pc:docMkLst>
      <pc:sldChg chg="modSp">
        <pc:chgData name="Nicole Dube" userId="S::nicole.dube2@ucalgary.ca::e025e331-210b-4102-b4c7-575966453249" providerId="AD" clId="Web-{1A644BE0-7326-4276-8265-C2F544CBEBD4}" dt="2020-11-10T16:45:23.207" v="339" actId="20577"/>
        <pc:sldMkLst>
          <pc:docMk/>
          <pc:sldMk cId="3396449492" sldId="314"/>
        </pc:sldMkLst>
        <pc:spChg chg="mod">
          <ac:chgData name="Nicole Dube" userId="S::nicole.dube2@ucalgary.ca::e025e331-210b-4102-b4c7-575966453249" providerId="AD" clId="Web-{1A644BE0-7326-4276-8265-C2F544CBEBD4}" dt="2020-11-10T16:45:23.207" v="339" actId="20577"/>
          <ac:spMkLst>
            <pc:docMk/>
            <pc:sldMk cId="3396449492" sldId="314"/>
            <ac:spMk id="3" creationId="{86855A12-CBBA-440E-8835-E816E8E465FD}"/>
          </ac:spMkLst>
        </pc:spChg>
      </pc:sldChg>
    </pc:docChg>
  </pc:docChgLst>
  <pc:docChgLst>
    <pc:chgData name="Nicole Dube" userId="S::nicole.dube2@ucalgary.ca::e025e331-210b-4102-b4c7-575966453249" providerId="AD" clId="Web-{B81B9B30-6A57-408F-AC63-19637EACB655}"/>
    <pc:docChg chg="modSld">
      <pc:chgData name="Nicole Dube" userId="S::nicole.dube2@ucalgary.ca::e025e331-210b-4102-b4c7-575966453249" providerId="AD" clId="Web-{B81B9B30-6A57-408F-AC63-19637EACB655}" dt="2020-11-12T19:51:10.791" v="50" actId="20577"/>
      <pc:docMkLst>
        <pc:docMk/>
      </pc:docMkLst>
      <pc:sldChg chg="modSp">
        <pc:chgData name="Nicole Dube" userId="S::nicole.dube2@ucalgary.ca::e025e331-210b-4102-b4c7-575966453249" providerId="AD" clId="Web-{B81B9B30-6A57-408F-AC63-19637EACB655}" dt="2020-11-12T19:51:10.791" v="50" actId="20577"/>
        <pc:sldMkLst>
          <pc:docMk/>
          <pc:sldMk cId="1618690767" sldId="308"/>
        </pc:sldMkLst>
        <pc:spChg chg="mod">
          <ac:chgData name="Nicole Dube" userId="S::nicole.dube2@ucalgary.ca::e025e331-210b-4102-b4c7-575966453249" providerId="AD" clId="Web-{B81B9B30-6A57-408F-AC63-19637EACB655}" dt="2020-11-12T19:51:10.791" v="50" actId="20577"/>
          <ac:spMkLst>
            <pc:docMk/>
            <pc:sldMk cId="1618690767" sldId="308"/>
            <ac:spMk id="4" creationId="{FBF55BCF-0BBA-4C28-ACE6-1D320A0E2B1C}"/>
          </ac:spMkLst>
        </pc:spChg>
      </pc:sldChg>
    </pc:docChg>
  </pc:docChgLst>
  <pc:docChgLst>
    <pc:chgData name="Nikki Cheslock" userId="S::nikki.cheslock@ucalgary.ca::c3c4c64f-abb8-45f3-8f1a-45814f93496b" providerId="AD" clId="Web-{379A40F4-5B51-4525-95CE-37B9E6AA1BC2}"/>
    <pc:docChg chg="">
      <pc:chgData name="Nikki Cheslock" userId="S::nikki.cheslock@ucalgary.ca::c3c4c64f-abb8-45f3-8f1a-45814f93496b" providerId="AD" clId="Web-{379A40F4-5B51-4525-95CE-37B9E6AA1BC2}" dt="2020-11-15T22:45:29.560" v="0"/>
      <pc:docMkLst>
        <pc:docMk/>
      </pc:docMkLst>
      <pc:sldChg chg="modCm">
        <pc:chgData name="Nikki Cheslock" userId="S::nikki.cheslock@ucalgary.ca::c3c4c64f-abb8-45f3-8f1a-45814f93496b" providerId="AD" clId="Web-{379A40F4-5B51-4525-95CE-37B9E6AA1BC2}" dt="2020-11-15T22:45:29.560" v="0"/>
        <pc:sldMkLst>
          <pc:docMk/>
          <pc:sldMk cId="3564398752" sldId="311"/>
        </pc:sldMkLst>
      </pc:sldChg>
    </pc:docChg>
  </pc:docChgLst>
  <pc:docChgLst>
    <pc:chgData name="Nikki Cheslock" userId="S::nikki.cheslock@ucalgary.ca::c3c4c64f-abb8-45f3-8f1a-45814f93496b" providerId="AD" clId="Web-{CD3BFF37-3F5D-4D3A-81E7-C68E220DCE99}"/>
    <pc:docChg chg="modSld">
      <pc:chgData name="Nikki Cheslock" userId="S::nikki.cheslock@ucalgary.ca::c3c4c64f-abb8-45f3-8f1a-45814f93496b" providerId="AD" clId="Web-{CD3BFF37-3F5D-4D3A-81E7-C68E220DCE99}" dt="2020-11-05T20:06:48.862" v="11" actId="20577"/>
      <pc:docMkLst>
        <pc:docMk/>
      </pc:docMkLst>
      <pc:sldChg chg="delCm">
        <pc:chgData name="Nikki Cheslock" userId="S::nikki.cheslock@ucalgary.ca::c3c4c64f-abb8-45f3-8f1a-45814f93496b" providerId="AD" clId="Web-{CD3BFF37-3F5D-4D3A-81E7-C68E220DCE99}" dt="2020-11-05T20:06:26.081" v="2"/>
        <pc:sldMkLst>
          <pc:docMk/>
          <pc:sldMk cId="574704749" sldId="306"/>
        </pc:sldMkLst>
      </pc:sldChg>
      <pc:sldChg chg="delCm">
        <pc:chgData name="Nikki Cheslock" userId="S::nikki.cheslock@ucalgary.ca::c3c4c64f-abb8-45f3-8f1a-45814f93496b" providerId="AD" clId="Web-{CD3BFF37-3F5D-4D3A-81E7-C68E220DCE99}" dt="2020-11-05T20:06:20.503" v="1"/>
        <pc:sldMkLst>
          <pc:docMk/>
          <pc:sldMk cId="1757333759" sldId="307"/>
        </pc:sldMkLst>
      </pc:sldChg>
      <pc:sldChg chg="modSp">
        <pc:chgData name="Nikki Cheslock" userId="S::nikki.cheslock@ucalgary.ca::c3c4c64f-abb8-45f3-8f1a-45814f93496b" providerId="AD" clId="Web-{CD3BFF37-3F5D-4D3A-81E7-C68E220DCE99}" dt="2020-11-05T20:06:47.425" v="9" actId="20577"/>
        <pc:sldMkLst>
          <pc:docMk/>
          <pc:sldMk cId="853939466" sldId="317"/>
        </pc:sldMkLst>
        <pc:spChg chg="mod">
          <ac:chgData name="Nikki Cheslock" userId="S::nikki.cheslock@ucalgary.ca::c3c4c64f-abb8-45f3-8f1a-45814f93496b" providerId="AD" clId="Web-{CD3BFF37-3F5D-4D3A-81E7-C68E220DCE99}" dt="2020-11-05T20:06:47.425" v="9" actId="20577"/>
          <ac:spMkLst>
            <pc:docMk/>
            <pc:sldMk cId="853939466" sldId="317"/>
            <ac:spMk id="3" creationId="{86855A12-CBBA-440E-8835-E816E8E465FD}"/>
          </ac:spMkLst>
        </pc:spChg>
      </pc:sldChg>
      <pc:sldChg chg="delCm">
        <pc:chgData name="Nikki Cheslock" userId="S::nikki.cheslock@ucalgary.ca::c3c4c64f-abb8-45f3-8f1a-45814f93496b" providerId="AD" clId="Web-{CD3BFF37-3F5D-4D3A-81E7-C68E220DCE99}" dt="2020-11-05T20:06:14.456" v="0"/>
        <pc:sldMkLst>
          <pc:docMk/>
          <pc:sldMk cId="766216013" sldId="319"/>
        </pc:sldMkLst>
      </pc:sldChg>
    </pc:docChg>
  </pc:docChgLst>
  <pc:docChgLst>
    <pc:chgData name="Nicole Dube" userId="S::nicole.dube2@ucalgary.ca::e025e331-210b-4102-b4c7-575966453249" providerId="AD" clId="Web-{E2A9AC1A-B408-4C66-9570-2AAA6980D9FB}"/>
    <pc:docChg chg="modSld">
      <pc:chgData name="Nicole Dube" userId="S::nicole.dube2@ucalgary.ca::e025e331-210b-4102-b4c7-575966453249" providerId="AD" clId="Web-{E2A9AC1A-B408-4C66-9570-2AAA6980D9FB}" dt="2020-11-02T20:25:23.354" v="171" actId="20577"/>
      <pc:docMkLst>
        <pc:docMk/>
      </pc:docMkLst>
      <pc:sldChg chg="addCm">
        <pc:chgData name="Nicole Dube" userId="S::nicole.dube2@ucalgary.ca::e025e331-210b-4102-b4c7-575966453249" providerId="AD" clId="Web-{E2A9AC1A-B408-4C66-9570-2AAA6980D9FB}" dt="2020-11-02T20:24:58.447" v="159"/>
        <pc:sldMkLst>
          <pc:docMk/>
          <pc:sldMk cId="2466594216" sldId="302"/>
        </pc:sldMkLst>
      </pc:sldChg>
      <pc:sldChg chg="modSp">
        <pc:chgData name="Nicole Dube" userId="S::nicole.dube2@ucalgary.ca::e025e331-210b-4102-b4c7-575966453249" providerId="AD" clId="Web-{E2A9AC1A-B408-4C66-9570-2AAA6980D9FB}" dt="2020-11-02T20:25:23.354" v="170" actId="20577"/>
        <pc:sldMkLst>
          <pc:docMk/>
          <pc:sldMk cId="1618690767" sldId="308"/>
        </pc:sldMkLst>
        <pc:spChg chg="mod">
          <ac:chgData name="Nicole Dube" userId="S::nicole.dube2@ucalgary.ca::e025e331-210b-4102-b4c7-575966453249" providerId="AD" clId="Web-{E2A9AC1A-B408-4C66-9570-2AAA6980D9FB}" dt="2020-11-02T20:25:23.354" v="170" actId="20577"/>
          <ac:spMkLst>
            <pc:docMk/>
            <pc:sldMk cId="1618690767" sldId="308"/>
            <ac:spMk id="4" creationId="{FBF55BCF-0BBA-4C28-ACE6-1D320A0E2B1C}"/>
          </ac:spMkLst>
        </pc:spChg>
      </pc:sldChg>
      <pc:sldChg chg="delSp modSp">
        <pc:chgData name="Nicole Dube" userId="S::nicole.dube2@ucalgary.ca::e025e331-210b-4102-b4c7-575966453249" providerId="AD" clId="Web-{E2A9AC1A-B408-4C66-9570-2AAA6980D9FB}" dt="2020-11-02T20:24:10.447" v="156" actId="20577"/>
        <pc:sldMkLst>
          <pc:docMk/>
          <pc:sldMk cId="1183254584" sldId="309"/>
        </pc:sldMkLst>
        <pc:spChg chg="mod">
          <ac:chgData name="Nicole Dube" userId="S::nicole.dube2@ucalgary.ca::e025e331-210b-4102-b4c7-575966453249" providerId="AD" clId="Web-{E2A9AC1A-B408-4C66-9570-2AAA6980D9FB}" dt="2020-11-02T20:23:01.587" v="53" actId="20577"/>
          <ac:spMkLst>
            <pc:docMk/>
            <pc:sldMk cId="1183254584" sldId="309"/>
            <ac:spMk id="2" creationId="{6E34E0C5-57F3-46C2-B1FF-8942424085B8}"/>
          </ac:spMkLst>
        </pc:spChg>
        <pc:spChg chg="del mod">
          <ac:chgData name="Nicole Dube" userId="S::nicole.dube2@ucalgary.ca::e025e331-210b-4102-b4c7-575966453249" providerId="AD" clId="Web-{E2A9AC1A-B408-4C66-9570-2AAA6980D9FB}" dt="2020-11-02T20:23:12.322" v="59"/>
          <ac:spMkLst>
            <pc:docMk/>
            <pc:sldMk cId="1183254584" sldId="309"/>
            <ac:spMk id="3" creationId="{86855A12-CBBA-440E-8835-E816E8E465FD}"/>
          </ac:spMkLst>
        </pc:spChg>
        <pc:spChg chg="mod">
          <ac:chgData name="Nicole Dube" userId="S::nicole.dube2@ucalgary.ca::e025e331-210b-4102-b4c7-575966453249" providerId="AD" clId="Web-{E2A9AC1A-B408-4C66-9570-2AAA6980D9FB}" dt="2020-11-02T20:24:10.447" v="156" actId="20577"/>
          <ac:spMkLst>
            <pc:docMk/>
            <pc:sldMk cId="1183254584" sldId="309"/>
            <ac:spMk id="4" creationId="{FBF55BCF-0BBA-4C28-ACE6-1D320A0E2B1C}"/>
          </ac:spMkLst>
        </pc:spChg>
      </pc:sldChg>
    </pc:docChg>
  </pc:docChgLst>
  <pc:docChgLst>
    <pc:chgData name="Nikki Cheslock" userId="S::nikki.cheslock@ucalgary.ca::c3c4c64f-abb8-45f3-8f1a-45814f93496b" providerId="AD" clId="Web-{3C85EF5E-B7A3-4FFA-8E90-2E8F273BF43E}"/>
    <pc:docChg chg="modSld">
      <pc:chgData name="Nikki Cheslock" userId="S::nikki.cheslock@ucalgary.ca::c3c4c64f-abb8-45f3-8f1a-45814f93496b" providerId="AD" clId="Web-{3C85EF5E-B7A3-4FFA-8E90-2E8F273BF43E}" dt="2020-11-13T18:31:21.584" v="158" actId="14100"/>
      <pc:docMkLst>
        <pc:docMk/>
      </pc:docMkLst>
      <pc:sldChg chg="modSp">
        <pc:chgData name="Nikki Cheslock" userId="S::nikki.cheslock@ucalgary.ca::c3c4c64f-abb8-45f3-8f1a-45814f93496b" providerId="AD" clId="Web-{3C85EF5E-B7A3-4FFA-8E90-2E8F273BF43E}" dt="2020-11-13T18:30:34.209" v="133" actId="20577"/>
        <pc:sldMkLst>
          <pc:docMk/>
          <pc:sldMk cId="3815527635" sldId="304"/>
        </pc:sldMkLst>
        <pc:spChg chg="mod">
          <ac:chgData name="Nikki Cheslock" userId="S::nikki.cheslock@ucalgary.ca::c3c4c64f-abb8-45f3-8f1a-45814f93496b" providerId="AD" clId="Web-{3C85EF5E-B7A3-4FFA-8E90-2E8F273BF43E}" dt="2020-11-13T18:30:34.209" v="133" actId="20577"/>
          <ac:spMkLst>
            <pc:docMk/>
            <pc:sldMk cId="3815527635" sldId="304"/>
            <ac:spMk id="3" creationId="{86855A12-CBBA-440E-8835-E816E8E465FD}"/>
          </ac:spMkLst>
        </pc:spChg>
      </pc:sldChg>
      <pc:sldChg chg="modSp">
        <pc:chgData name="Nikki Cheslock" userId="S::nikki.cheslock@ucalgary.ca::c3c4c64f-abb8-45f3-8f1a-45814f93496b" providerId="AD" clId="Web-{3C85EF5E-B7A3-4FFA-8E90-2E8F273BF43E}" dt="2020-11-13T18:31:21.584" v="158" actId="14100"/>
        <pc:sldMkLst>
          <pc:docMk/>
          <pc:sldMk cId="1183254584" sldId="309"/>
        </pc:sldMkLst>
        <pc:spChg chg="mod">
          <ac:chgData name="Nikki Cheslock" userId="S::nikki.cheslock@ucalgary.ca::c3c4c64f-abb8-45f3-8f1a-45814f93496b" providerId="AD" clId="Web-{3C85EF5E-B7A3-4FFA-8E90-2E8F273BF43E}" dt="2020-11-13T18:31:21.584" v="158" actId="14100"/>
          <ac:spMkLst>
            <pc:docMk/>
            <pc:sldMk cId="1183254584" sldId="309"/>
            <ac:spMk id="4" creationId="{FBF55BCF-0BBA-4C28-ACE6-1D320A0E2B1C}"/>
          </ac:spMkLst>
        </pc:spChg>
      </pc:sldChg>
      <pc:sldChg chg="modSp">
        <pc:chgData name="Nikki Cheslock" userId="S::nikki.cheslock@ucalgary.ca::c3c4c64f-abb8-45f3-8f1a-45814f93496b" providerId="AD" clId="Web-{3C85EF5E-B7A3-4FFA-8E90-2E8F273BF43E}" dt="2020-11-13T18:08:00.420" v="113" actId="20577"/>
        <pc:sldMkLst>
          <pc:docMk/>
          <pc:sldMk cId="3564398752" sldId="311"/>
        </pc:sldMkLst>
        <pc:spChg chg="mod">
          <ac:chgData name="Nikki Cheslock" userId="S::nikki.cheslock@ucalgary.ca::c3c4c64f-abb8-45f3-8f1a-45814f93496b" providerId="AD" clId="Web-{3C85EF5E-B7A3-4FFA-8E90-2E8F273BF43E}" dt="2020-11-13T18:08:00.420" v="113" actId="20577"/>
          <ac:spMkLst>
            <pc:docMk/>
            <pc:sldMk cId="3564398752" sldId="311"/>
            <ac:spMk id="3" creationId="{86855A12-CBBA-440E-8835-E816E8E465FD}"/>
          </ac:spMkLst>
        </pc:spChg>
      </pc:sldChg>
      <pc:sldChg chg="modSp">
        <pc:chgData name="Nikki Cheslock" userId="S::nikki.cheslock@ucalgary.ca::c3c4c64f-abb8-45f3-8f1a-45814f93496b" providerId="AD" clId="Web-{3C85EF5E-B7A3-4FFA-8E90-2E8F273BF43E}" dt="2020-11-13T18:26:31.350" v="116" actId="1076"/>
        <pc:sldMkLst>
          <pc:docMk/>
          <pc:sldMk cId="3396449492" sldId="314"/>
        </pc:sldMkLst>
        <pc:spChg chg="mod">
          <ac:chgData name="Nikki Cheslock" userId="S::nikki.cheslock@ucalgary.ca::c3c4c64f-abb8-45f3-8f1a-45814f93496b" providerId="AD" clId="Web-{3C85EF5E-B7A3-4FFA-8E90-2E8F273BF43E}" dt="2020-11-13T18:26:31.350" v="116" actId="1076"/>
          <ac:spMkLst>
            <pc:docMk/>
            <pc:sldMk cId="3396449492" sldId="314"/>
            <ac:spMk id="3" creationId="{86855A12-CBBA-440E-8835-E816E8E465FD}"/>
          </ac:spMkLst>
        </pc:spChg>
      </pc:sldChg>
      <pc:sldChg chg="addSp delSp modSp">
        <pc:chgData name="Nikki Cheslock" userId="S::nikki.cheslock@ucalgary.ca::c3c4c64f-abb8-45f3-8f1a-45814f93496b" providerId="AD" clId="Web-{3C85EF5E-B7A3-4FFA-8E90-2E8F273BF43E}" dt="2020-11-13T18:29:51.084" v="131" actId="14100"/>
        <pc:sldMkLst>
          <pc:docMk/>
          <pc:sldMk cId="2747957452" sldId="315"/>
        </pc:sldMkLst>
        <pc:picChg chg="add mod">
          <ac:chgData name="Nikki Cheslock" userId="S::nikki.cheslock@ucalgary.ca::c3c4c64f-abb8-45f3-8f1a-45814f93496b" providerId="AD" clId="Web-{3C85EF5E-B7A3-4FFA-8E90-2E8F273BF43E}" dt="2020-11-13T18:29:51.084" v="131" actId="14100"/>
          <ac:picMkLst>
            <pc:docMk/>
            <pc:sldMk cId="2747957452" sldId="315"/>
            <ac:picMk id="4" creationId="{51C6ECE8-1F53-4736-83BF-50141DE3E92A}"/>
          </ac:picMkLst>
        </pc:picChg>
        <pc:picChg chg="add del mod">
          <ac:chgData name="Nikki Cheslock" userId="S::nikki.cheslock@ucalgary.ca::c3c4c64f-abb8-45f3-8f1a-45814f93496b" providerId="AD" clId="Web-{3C85EF5E-B7A3-4FFA-8E90-2E8F273BF43E}" dt="2020-11-13T18:28:31.038" v="126"/>
          <ac:picMkLst>
            <pc:docMk/>
            <pc:sldMk cId="2747957452" sldId="315"/>
            <ac:picMk id="5" creationId="{87F4990D-C444-4F1B-A5D7-8BC781A39F8E}"/>
          </ac:picMkLst>
        </pc:picChg>
      </pc:sldChg>
      <pc:sldChg chg="delSp modSp">
        <pc:chgData name="Nikki Cheslock" userId="S::nikki.cheslock@ucalgary.ca::c3c4c64f-abb8-45f3-8f1a-45814f93496b" providerId="AD" clId="Web-{3C85EF5E-B7A3-4FFA-8E90-2E8F273BF43E}" dt="2020-11-13T18:07:02.529" v="106" actId="1076"/>
        <pc:sldMkLst>
          <pc:docMk/>
          <pc:sldMk cId="853939466" sldId="317"/>
        </pc:sldMkLst>
        <pc:spChg chg="del mod">
          <ac:chgData name="Nikki Cheslock" userId="S::nikki.cheslock@ucalgary.ca::c3c4c64f-abb8-45f3-8f1a-45814f93496b" providerId="AD" clId="Web-{3C85EF5E-B7A3-4FFA-8E90-2E8F273BF43E}" dt="2020-11-13T18:06:53.623" v="103"/>
          <ac:spMkLst>
            <pc:docMk/>
            <pc:sldMk cId="853939466" sldId="317"/>
            <ac:spMk id="5" creationId="{B95793B5-A1B9-486A-9B21-3D0A0C90ED68}"/>
          </ac:spMkLst>
        </pc:spChg>
        <pc:graphicFrameChg chg="mod modGraphic">
          <ac:chgData name="Nikki Cheslock" userId="S::nikki.cheslock@ucalgary.ca::c3c4c64f-abb8-45f3-8f1a-45814f93496b" providerId="AD" clId="Web-{3C85EF5E-B7A3-4FFA-8E90-2E8F273BF43E}" dt="2020-11-13T18:07:02.529" v="106" actId="1076"/>
          <ac:graphicFrameMkLst>
            <pc:docMk/>
            <pc:sldMk cId="853939466" sldId="317"/>
            <ac:graphicFrameMk id="8" creationId="{167EAA6A-A98E-4FB0-8162-6D31FCE5296F}"/>
          </ac:graphicFrameMkLst>
        </pc:graphicFrameChg>
      </pc:sldChg>
      <pc:sldChg chg="modSp">
        <pc:chgData name="Nikki Cheslock" userId="S::nikki.cheslock@ucalgary.ca::c3c4c64f-abb8-45f3-8f1a-45814f93496b" providerId="AD" clId="Web-{3C85EF5E-B7A3-4FFA-8E90-2E8F273BF43E}" dt="2020-11-13T18:04:35.357" v="5" actId="20577"/>
        <pc:sldMkLst>
          <pc:docMk/>
          <pc:sldMk cId="766216013" sldId="319"/>
        </pc:sldMkLst>
        <pc:spChg chg="mod">
          <ac:chgData name="Nikki Cheslock" userId="S::nikki.cheslock@ucalgary.ca::c3c4c64f-abb8-45f3-8f1a-45814f93496b" providerId="AD" clId="Web-{3C85EF5E-B7A3-4FFA-8E90-2E8F273BF43E}" dt="2020-11-13T18:04:35.357" v="5" actId="20577"/>
          <ac:spMkLst>
            <pc:docMk/>
            <pc:sldMk cId="766216013" sldId="319"/>
            <ac:spMk id="4" creationId="{FBF55BCF-0BBA-4C28-ACE6-1D320A0E2B1C}"/>
          </ac:spMkLst>
        </pc:spChg>
      </pc:sldChg>
      <pc:sldChg chg="modSp">
        <pc:chgData name="Nikki Cheslock" userId="S::nikki.cheslock@ucalgary.ca::c3c4c64f-abb8-45f3-8f1a-45814f93496b" providerId="AD" clId="Web-{3C85EF5E-B7A3-4FFA-8E90-2E8F273BF43E}" dt="2020-11-13T18:29:33.100" v="130" actId="1076"/>
        <pc:sldMkLst>
          <pc:docMk/>
          <pc:sldMk cId="4136079345" sldId="320"/>
        </pc:sldMkLst>
        <pc:spChg chg="mod">
          <ac:chgData name="Nikki Cheslock" userId="S::nikki.cheslock@ucalgary.ca::c3c4c64f-abb8-45f3-8f1a-45814f93496b" providerId="AD" clId="Web-{3C85EF5E-B7A3-4FFA-8E90-2E8F273BF43E}" dt="2020-11-13T18:07:34.108" v="109" actId="20577"/>
          <ac:spMkLst>
            <pc:docMk/>
            <pc:sldMk cId="4136079345" sldId="320"/>
            <ac:spMk id="3" creationId="{86855A12-CBBA-440E-8835-E816E8E465FD}"/>
          </ac:spMkLst>
        </pc:spChg>
        <pc:picChg chg="mod">
          <ac:chgData name="Nikki Cheslock" userId="S::nikki.cheslock@ucalgary.ca::c3c4c64f-abb8-45f3-8f1a-45814f93496b" providerId="AD" clId="Web-{3C85EF5E-B7A3-4FFA-8E90-2E8F273BF43E}" dt="2020-11-13T18:29:33.100" v="130" actId="1076"/>
          <ac:picMkLst>
            <pc:docMk/>
            <pc:sldMk cId="4136079345" sldId="320"/>
            <ac:picMk id="4" creationId="{6C5E5FB1-75E1-4C38-AA4B-9DD0465500C5}"/>
          </ac:picMkLst>
        </pc:picChg>
      </pc:sldChg>
    </pc:docChg>
  </pc:docChgLst>
  <pc:docChgLst>
    <pc:chgData name="Nicole Dube" userId="S::nicole.dube2@ucalgary.ca::e025e331-210b-4102-b4c7-575966453249" providerId="AD" clId="Web-{25025EC3-A373-47FF-BD76-90FD895DF606}"/>
    <pc:docChg chg="modSld">
      <pc:chgData name="Nicole Dube" userId="S::nicole.dube2@ucalgary.ca::e025e331-210b-4102-b4c7-575966453249" providerId="AD" clId="Web-{25025EC3-A373-47FF-BD76-90FD895DF606}" dt="2020-11-18T19:41:07.131" v="5" actId="20577"/>
      <pc:docMkLst>
        <pc:docMk/>
      </pc:docMkLst>
      <pc:sldChg chg="modSp">
        <pc:chgData name="Nicole Dube" userId="S::nicole.dube2@ucalgary.ca::e025e331-210b-4102-b4c7-575966453249" providerId="AD" clId="Web-{25025EC3-A373-47FF-BD76-90FD895DF606}" dt="2020-11-18T19:02:18.116" v="2" actId="20577"/>
        <pc:sldMkLst>
          <pc:docMk/>
          <pc:sldMk cId="2884757836" sldId="324"/>
        </pc:sldMkLst>
        <pc:spChg chg="mod">
          <ac:chgData name="Nicole Dube" userId="S::nicole.dube2@ucalgary.ca::e025e331-210b-4102-b4c7-575966453249" providerId="AD" clId="Web-{25025EC3-A373-47FF-BD76-90FD895DF606}" dt="2020-11-18T19:02:18.116" v="2" actId="20577"/>
          <ac:spMkLst>
            <pc:docMk/>
            <pc:sldMk cId="2884757836" sldId="324"/>
            <ac:spMk id="4" creationId="{FBF55BCF-0BBA-4C28-ACE6-1D320A0E2B1C}"/>
          </ac:spMkLst>
        </pc:spChg>
      </pc:sldChg>
      <pc:sldChg chg="modSp">
        <pc:chgData name="Nicole Dube" userId="S::nicole.dube2@ucalgary.ca::e025e331-210b-4102-b4c7-575966453249" providerId="AD" clId="Web-{25025EC3-A373-47FF-BD76-90FD895DF606}" dt="2020-11-18T19:41:07.131" v="5" actId="20577"/>
        <pc:sldMkLst>
          <pc:docMk/>
          <pc:sldMk cId="2570515276" sldId="328"/>
        </pc:sldMkLst>
        <pc:spChg chg="mod">
          <ac:chgData name="Nicole Dube" userId="S::nicole.dube2@ucalgary.ca::e025e331-210b-4102-b4c7-575966453249" providerId="AD" clId="Web-{25025EC3-A373-47FF-BD76-90FD895DF606}" dt="2020-11-18T19:41:07.131" v="5" actId="20577"/>
          <ac:spMkLst>
            <pc:docMk/>
            <pc:sldMk cId="2570515276" sldId="328"/>
            <ac:spMk id="3" creationId="{C7E8813D-23AD-4709-AF56-ECBA5AA1A75C}"/>
          </ac:spMkLst>
        </pc:spChg>
      </pc:sldChg>
    </pc:docChg>
  </pc:docChgLst>
  <pc:docChgLst>
    <pc:chgData name="Nicole Dube" userId="S::nicole.dube2@ucalgary.ca::e025e331-210b-4102-b4c7-575966453249" providerId="AD" clId="Web-{B40CA9AF-7F25-408C-9A6A-7B9B8DCD63AB}"/>
    <pc:docChg chg="modSld">
      <pc:chgData name="Nicole Dube" userId="S::nicole.dube2@ucalgary.ca::e025e331-210b-4102-b4c7-575966453249" providerId="AD" clId="Web-{B40CA9AF-7F25-408C-9A6A-7B9B8DCD63AB}" dt="2020-11-10T21:12:27.631" v="35" actId="20577"/>
      <pc:docMkLst>
        <pc:docMk/>
      </pc:docMkLst>
      <pc:sldChg chg="modSp">
        <pc:chgData name="Nicole Dube" userId="S::nicole.dube2@ucalgary.ca::e025e331-210b-4102-b4c7-575966453249" providerId="AD" clId="Web-{B40CA9AF-7F25-408C-9A6A-7B9B8DCD63AB}" dt="2020-11-10T21:12:27.615" v="34" actId="20577"/>
        <pc:sldMkLst>
          <pc:docMk/>
          <pc:sldMk cId="393043029" sldId="303"/>
        </pc:sldMkLst>
        <pc:spChg chg="mod">
          <ac:chgData name="Nicole Dube" userId="S::nicole.dube2@ucalgary.ca::e025e331-210b-4102-b4c7-575966453249" providerId="AD" clId="Web-{B40CA9AF-7F25-408C-9A6A-7B9B8DCD63AB}" dt="2020-11-10T21:12:27.615" v="34" actId="20577"/>
          <ac:spMkLst>
            <pc:docMk/>
            <pc:sldMk cId="393043029" sldId="303"/>
            <ac:spMk id="3" creationId="{86855A12-CBBA-440E-8835-E816E8E465FD}"/>
          </ac:spMkLst>
        </pc:spChg>
      </pc:sldChg>
    </pc:docChg>
  </pc:docChgLst>
  <pc:docChgLst>
    <pc:chgData name="Nicole Dube" userId="S::nicole.dube2@ucalgary.ca::e025e331-210b-4102-b4c7-575966453249" providerId="AD" clId="Web-{8AB0AA8E-0536-4922-86A0-C95238AD1784}"/>
    <pc:docChg chg="modSld">
      <pc:chgData name="Nicole Dube" userId="S::nicole.dube2@ucalgary.ca::e025e331-210b-4102-b4c7-575966453249" providerId="AD" clId="Web-{8AB0AA8E-0536-4922-86A0-C95238AD1784}" dt="2020-11-02T21:25:49.460" v="169" actId="20577"/>
      <pc:docMkLst>
        <pc:docMk/>
      </pc:docMkLst>
      <pc:sldChg chg="modSp">
        <pc:chgData name="Nicole Dube" userId="S::nicole.dube2@ucalgary.ca::e025e331-210b-4102-b4c7-575966453249" providerId="AD" clId="Web-{8AB0AA8E-0536-4922-86A0-C95238AD1784}" dt="2020-11-02T21:25:49.460" v="168" actId="20577"/>
        <pc:sldMkLst>
          <pc:docMk/>
          <pc:sldMk cId="1618690767" sldId="308"/>
        </pc:sldMkLst>
        <pc:spChg chg="mod">
          <ac:chgData name="Nicole Dube" userId="S::nicole.dube2@ucalgary.ca::e025e331-210b-4102-b4c7-575966453249" providerId="AD" clId="Web-{8AB0AA8E-0536-4922-86A0-C95238AD1784}" dt="2020-11-02T21:25:49.460" v="168" actId="20577"/>
          <ac:spMkLst>
            <pc:docMk/>
            <pc:sldMk cId="1618690767" sldId="308"/>
            <ac:spMk id="4" creationId="{FBF55BCF-0BBA-4C28-ACE6-1D320A0E2B1C}"/>
          </ac:spMkLst>
        </pc:spChg>
      </pc:sldChg>
      <pc:sldChg chg="modSp">
        <pc:chgData name="Nicole Dube" userId="S::nicole.dube2@ucalgary.ca::e025e331-210b-4102-b4c7-575966453249" providerId="AD" clId="Web-{8AB0AA8E-0536-4922-86A0-C95238AD1784}" dt="2020-11-02T21:25:29.255" v="155" actId="20577"/>
        <pc:sldMkLst>
          <pc:docMk/>
          <pc:sldMk cId="1183254584" sldId="309"/>
        </pc:sldMkLst>
        <pc:spChg chg="mod">
          <ac:chgData name="Nicole Dube" userId="S::nicole.dube2@ucalgary.ca::e025e331-210b-4102-b4c7-575966453249" providerId="AD" clId="Web-{8AB0AA8E-0536-4922-86A0-C95238AD1784}" dt="2020-11-02T21:25:29.255" v="155" actId="20577"/>
          <ac:spMkLst>
            <pc:docMk/>
            <pc:sldMk cId="1183254584" sldId="309"/>
            <ac:spMk id="4" creationId="{FBF55BCF-0BBA-4C28-ACE6-1D320A0E2B1C}"/>
          </ac:spMkLst>
        </pc:spChg>
      </pc:sldChg>
    </pc:docChg>
  </pc:docChgLst>
  <pc:docChgLst>
    <pc:chgData name="Nikki Cheslock" userId="S::nikki.cheslock@ucalgary.ca::c3c4c64f-abb8-45f3-8f1a-45814f93496b" providerId="AD" clId="Web-{3FCF7AB2-8B33-4E5D-942C-548C1DAAECD0}"/>
    <pc:docChg chg="addSld modSld">
      <pc:chgData name="Nikki Cheslock" userId="S::nikki.cheslock@ucalgary.ca::c3c4c64f-abb8-45f3-8f1a-45814f93496b" providerId="AD" clId="Web-{3FCF7AB2-8B33-4E5D-942C-548C1DAAECD0}" dt="2020-11-17T18:40:41.387" v="178" actId="20577"/>
      <pc:docMkLst>
        <pc:docMk/>
      </pc:docMkLst>
      <pc:sldChg chg="addSp delSp modSp addCm delCm">
        <pc:chgData name="Nikki Cheslock" userId="S::nikki.cheslock@ucalgary.ca::c3c4c64f-abb8-45f3-8f1a-45814f93496b" providerId="AD" clId="Web-{3FCF7AB2-8B33-4E5D-942C-548C1DAAECD0}" dt="2020-11-17T18:40:41.387" v="177" actId="20577"/>
        <pc:sldMkLst>
          <pc:docMk/>
          <pc:sldMk cId="1314388486" sldId="256"/>
        </pc:sldMkLst>
        <pc:spChg chg="add del mod">
          <ac:chgData name="Nikki Cheslock" userId="S::nikki.cheslock@ucalgary.ca::c3c4c64f-abb8-45f3-8f1a-45814f93496b" providerId="AD" clId="Web-{3FCF7AB2-8B33-4E5D-942C-548C1DAAECD0}" dt="2020-11-17T18:40:41.387" v="177" actId="20577"/>
          <ac:spMkLst>
            <pc:docMk/>
            <pc:sldMk cId="1314388486" sldId="256"/>
            <ac:spMk id="7" creationId="{E2A43425-053C-4A67-9E1B-416596CC8033}"/>
          </ac:spMkLst>
        </pc:spChg>
      </pc:sldChg>
      <pc:sldChg chg="modSp">
        <pc:chgData name="Nikki Cheslock" userId="S::nikki.cheslock@ucalgary.ca::c3c4c64f-abb8-45f3-8f1a-45814f93496b" providerId="AD" clId="Web-{3FCF7AB2-8B33-4E5D-942C-548C1DAAECD0}" dt="2020-11-17T18:21:27.316" v="44" actId="20577"/>
        <pc:sldMkLst>
          <pc:docMk/>
          <pc:sldMk cId="393043029" sldId="303"/>
        </pc:sldMkLst>
        <pc:spChg chg="mod">
          <ac:chgData name="Nikki Cheslock" userId="S::nikki.cheslock@ucalgary.ca::c3c4c64f-abb8-45f3-8f1a-45814f93496b" providerId="AD" clId="Web-{3FCF7AB2-8B33-4E5D-942C-548C1DAAECD0}" dt="2020-11-17T18:21:27.316" v="44" actId="20577"/>
          <ac:spMkLst>
            <pc:docMk/>
            <pc:sldMk cId="393043029" sldId="303"/>
            <ac:spMk id="5" creationId="{74EE4177-17F2-43B4-AD9C-B8343D182506}"/>
          </ac:spMkLst>
        </pc:spChg>
      </pc:sldChg>
      <pc:sldChg chg="addCm">
        <pc:chgData name="Nikki Cheslock" userId="S::nikki.cheslock@ucalgary.ca::c3c4c64f-abb8-45f3-8f1a-45814f93496b" providerId="AD" clId="Web-{3FCF7AB2-8B33-4E5D-942C-548C1DAAECD0}" dt="2020-11-17T18:36:41.104" v="130"/>
        <pc:sldMkLst>
          <pc:docMk/>
          <pc:sldMk cId="1183254584" sldId="309"/>
        </pc:sldMkLst>
      </pc:sldChg>
      <pc:sldChg chg="addCm">
        <pc:chgData name="Nikki Cheslock" userId="S::nikki.cheslock@ucalgary.ca::c3c4c64f-abb8-45f3-8f1a-45814f93496b" providerId="AD" clId="Web-{3FCF7AB2-8B33-4E5D-942C-548C1DAAECD0}" dt="2020-11-17T18:40:02.731" v="131"/>
        <pc:sldMkLst>
          <pc:docMk/>
          <pc:sldMk cId="3564398752" sldId="311"/>
        </pc:sldMkLst>
      </pc:sldChg>
      <pc:sldChg chg="modSp">
        <pc:chgData name="Nikki Cheslock" userId="S::nikki.cheslock@ucalgary.ca::c3c4c64f-abb8-45f3-8f1a-45814f93496b" providerId="AD" clId="Web-{3FCF7AB2-8B33-4E5D-942C-548C1DAAECD0}" dt="2020-11-17T18:21:36.191" v="50" actId="20577"/>
        <pc:sldMkLst>
          <pc:docMk/>
          <pc:sldMk cId="3396449492" sldId="314"/>
        </pc:sldMkLst>
        <pc:spChg chg="mod">
          <ac:chgData name="Nikki Cheslock" userId="S::nikki.cheslock@ucalgary.ca::c3c4c64f-abb8-45f3-8f1a-45814f93496b" providerId="AD" clId="Web-{3FCF7AB2-8B33-4E5D-942C-548C1DAAECD0}" dt="2020-11-17T18:21:36.191" v="50" actId="20577"/>
          <ac:spMkLst>
            <pc:docMk/>
            <pc:sldMk cId="3396449492" sldId="314"/>
            <ac:spMk id="5" creationId="{86365105-AEA2-44FA-BC8A-D658CD28D178}"/>
          </ac:spMkLst>
        </pc:spChg>
      </pc:sldChg>
      <pc:sldChg chg="modSp">
        <pc:chgData name="Nikki Cheslock" userId="S::nikki.cheslock@ucalgary.ca::c3c4c64f-abb8-45f3-8f1a-45814f93496b" providerId="AD" clId="Web-{3FCF7AB2-8B33-4E5D-942C-548C1DAAECD0}" dt="2020-11-17T18:21:42.098" v="59" actId="20577"/>
        <pc:sldMkLst>
          <pc:docMk/>
          <pc:sldMk cId="2747957452" sldId="315"/>
        </pc:sldMkLst>
        <pc:spChg chg="mod">
          <ac:chgData name="Nikki Cheslock" userId="S::nikki.cheslock@ucalgary.ca::c3c4c64f-abb8-45f3-8f1a-45814f93496b" providerId="AD" clId="Web-{3FCF7AB2-8B33-4E5D-942C-548C1DAAECD0}" dt="2020-11-17T18:21:42.098" v="59" actId="20577"/>
          <ac:spMkLst>
            <pc:docMk/>
            <pc:sldMk cId="2747957452" sldId="315"/>
            <ac:spMk id="6" creationId="{08377C4E-EC2B-47C6-9773-7BABB3FB5AEC}"/>
          </ac:spMkLst>
        </pc:spChg>
      </pc:sldChg>
      <pc:sldChg chg="modSp">
        <pc:chgData name="Nikki Cheslock" userId="S::nikki.cheslock@ucalgary.ca::c3c4c64f-abb8-45f3-8f1a-45814f93496b" providerId="AD" clId="Web-{3FCF7AB2-8B33-4E5D-942C-548C1DAAECD0}" dt="2020-11-17T18:21:55.488" v="80" actId="20577"/>
        <pc:sldMkLst>
          <pc:docMk/>
          <pc:sldMk cId="1093567247" sldId="316"/>
        </pc:sldMkLst>
        <pc:spChg chg="mod">
          <ac:chgData name="Nikki Cheslock" userId="S::nikki.cheslock@ucalgary.ca::c3c4c64f-abb8-45f3-8f1a-45814f93496b" providerId="AD" clId="Web-{3FCF7AB2-8B33-4E5D-942C-548C1DAAECD0}" dt="2020-11-17T18:21:55.488" v="80" actId="20577"/>
          <ac:spMkLst>
            <pc:docMk/>
            <pc:sldMk cId="1093567247" sldId="316"/>
            <ac:spMk id="2" creationId="{6E34E0C5-57F3-46C2-B1FF-8942424085B8}"/>
          </ac:spMkLst>
        </pc:spChg>
      </pc:sldChg>
      <pc:sldChg chg="modSp">
        <pc:chgData name="Nikki Cheslock" userId="S::nikki.cheslock@ucalgary.ca::c3c4c64f-abb8-45f3-8f1a-45814f93496b" providerId="AD" clId="Web-{3FCF7AB2-8B33-4E5D-942C-548C1DAAECD0}" dt="2020-11-17T18:21:31.926" v="47" actId="20577"/>
        <pc:sldMkLst>
          <pc:docMk/>
          <pc:sldMk cId="853939466" sldId="317"/>
        </pc:sldMkLst>
        <pc:spChg chg="mod">
          <ac:chgData name="Nikki Cheslock" userId="S::nikki.cheslock@ucalgary.ca::c3c4c64f-abb8-45f3-8f1a-45814f93496b" providerId="AD" clId="Web-{3FCF7AB2-8B33-4E5D-942C-548C1DAAECD0}" dt="2020-11-17T18:21:31.926" v="47" actId="20577"/>
          <ac:spMkLst>
            <pc:docMk/>
            <pc:sldMk cId="853939466" sldId="317"/>
            <ac:spMk id="5" creationId="{CBE75EB3-D970-4ADC-8646-65000E04B0D9}"/>
          </ac:spMkLst>
        </pc:spChg>
      </pc:sldChg>
      <pc:sldChg chg="modSp">
        <pc:chgData name="Nikki Cheslock" userId="S::nikki.cheslock@ucalgary.ca::c3c4c64f-abb8-45f3-8f1a-45814f93496b" providerId="AD" clId="Web-{3FCF7AB2-8B33-4E5D-942C-548C1DAAECD0}" dt="2020-11-17T18:31:34.868" v="120" actId="20577"/>
        <pc:sldMkLst>
          <pc:docMk/>
          <pc:sldMk cId="4136079345" sldId="320"/>
        </pc:sldMkLst>
        <pc:spChg chg="mod">
          <ac:chgData name="Nikki Cheslock" userId="S::nikki.cheslock@ucalgary.ca::c3c4c64f-abb8-45f3-8f1a-45814f93496b" providerId="AD" clId="Web-{3FCF7AB2-8B33-4E5D-942C-548C1DAAECD0}" dt="2020-11-17T18:31:34.868" v="120" actId="20577"/>
          <ac:spMkLst>
            <pc:docMk/>
            <pc:sldMk cId="4136079345" sldId="320"/>
            <ac:spMk id="3" creationId="{86855A12-CBBA-440E-8835-E816E8E465FD}"/>
          </ac:spMkLst>
        </pc:spChg>
      </pc:sldChg>
      <pc:sldChg chg="modSp new">
        <pc:chgData name="Nikki Cheslock" userId="S::nikki.cheslock@ucalgary.ca::c3c4c64f-abb8-45f3-8f1a-45814f93496b" providerId="AD" clId="Web-{3FCF7AB2-8B33-4E5D-942C-548C1DAAECD0}" dt="2020-11-17T18:21:20.957" v="37" actId="20577"/>
        <pc:sldMkLst>
          <pc:docMk/>
          <pc:sldMk cId="592893039" sldId="323"/>
        </pc:sldMkLst>
        <pc:spChg chg="mod">
          <ac:chgData name="Nikki Cheslock" userId="S::nikki.cheslock@ucalgary.ca::c3c4c64f-abb8-45f3-8f1a-45814f93496b" providerId="AD" clId="Web-{3FCF7AB2-8B33-4E5D-942C-548C1DAAECD0}" dt="2020-11-17T18:21:20.957" v="37" actId="20577"/>
          <ac:spMkLst>
            <pc:docMk/>
            <pc:sldMk cId="592893039" sldId="323"/>
            <ac:spMk id="2" creationId="{F57FC5D7-E246-446C-93C5-CCD8933AFB9C}"/>
          </ac:spMkLst>
        </pc:spChg>
      </pc:sldChg>
    </pc:docChg>
  </pc:docChgLst>
  <pc:docChgLst>
    <pc:chgData name="Nicole Dube" userId="S::nicole.dube2@ucalgary.ca::e025e331-210b-4102-b4c7-575966453249" providerId="AD" clId="Web-{BFE51297-0DBC-451B-82D8-1817F100BAEC}"/>
    <pc:docChg chg="modSld">
      <pc:chgData name="Nicole Dube" userId="S::nicole.dube2@ucalgary.ca::e025e331-210b-4102-b4c7-575966453249" providerId="AD" clId="Web-{BFE51297-0DBC-451B-82D8-1817F100BAEC}" dt="2020-11-15T22:13:02.341" v="8" actId="20577"/>
      <pc:docMkLst>
        <pc:docMk/>
      </pc:docMkLst>
      <pc:sldChg chg="addCm">
        <pc:chgData name="Nicole Dube" userId="S::nicole.dube2@ucalgary.ca::e025e331-210b-4102-b4c7-575966453249" providerId="AD" clId="Web-{BFE51297-0DBC-451B-82D8-1817F100BAEC}" dt="2020-11-15T22:12:32.404" v="0"/>
        <pc:sldMkLst>
          <pc:docMk/>
          <pc:sldMk cId="2466594216" sldId="302"/>
        </pc:sldMkLst>
      </pc:sldChg>
      <pc:sldChg chg="modSp">
        <pc:chgData name="Nicole Dube" userId="S::nicole.dube2@ucalgary.ca::e025e331-210b-4102-b4c7-575966453249" providerId="AD" clId="Web-{BFE51297-0DBC-451B-82D8-1817F100BAEC}" dt="2020-11-15T22:13:02.341" v="8" actId="20577"/>
        <pc:sldMkLst>
          <pc:docMk/>
          <pc:sldMk cId="1618690767" sldId="308"/>
        </pc:sldMkLst>
        <pc:spChg chg="mod">
          <ac:chgData name="Nicole Dube" userId="S::nicole.dube2@ucalgary.ca::e025e331-210b-4102-b4c7-575966453249" providerId="AD" clId="Web-{BFE51297-0DBC-451B-82D8-1817F100BAEC}" dt="2020-11-15T22:13:02.341" v="8" actId="20577"/>
          <ac:spMkLst>
            <pc:docMk/>
            <pc:sldMk cId="1618690767" sldId="308"/>
            <ac:spMk id="4" creationId="{FBF55BCF-0BBA-4C28-ACE6-1D320A0E2B1C}"/>
          </ac:spMkLst>
        </pc:spChg>
      </pc:sldChg>
    </pc:docChg>
  </pc:docChgLst>
  <pc:docChgLst>
    <pc:chgData name="Nicole Dube" userId="S::nicole.dube2@ucalgary.ca::e025e331-210b-4102-b4c7-575966453249" providerId="AD" clId="Web-{6FF7F4FE-2E74-44D2-9305-3FDC72038288}"/>
    <pc:docChg chg="modSld">
      <pc:chgData name="Nicole Dube" userId="S::nicole.dube2@ucalgary.ca::e025e331-210b-4102-b4c7-575966453249" providerId="AD" clId="Web-{6FF7F4FE-2E74-44D2-9305-3FDC72038288}" dt="2020-11-18T17:39:31.385" v="5" actId="20577"/>
      <pc:docMkLst>
        <pc:docMk/>
      </pc:docMkLst>
      <pc:sldChg chg="modSp">
        <pc:chgData name="Nicole Dube" userId="S::nicole.dube2@ucalgary.ca::e025e331-210b-4102-b4c7-575966453249" providerId="AD" clId="Web-{6FF7F4FE-2E74-44D2-9305-3FDC72038288}" dt="2020-11-18T17:31:40.332" v="1" actId="20577"/>
        <pc:sldMkLst>
          <pc:docMk/>
          <pc:sldMk cId="2466594216" sldId="302"/>
        </pc:sldMkLst>
        <pc:spChg chg="mod">
          <ac:chgData name="Nicole Dube" userId="S::nicole.dube2@ucalgary.ca::e025e331-210b-4102-b4c7-575966453249" providerId="AD" clId="Web-{6FF7F4FE-2E74-44D2-9305-3FDC72038288}" dt="2020-11-18T17:31:40.332" v="1" actId="20577"/>
          <ac:spMkLst>
            <pc:docMk/>
            <pc:sldMk cId="2466594216" sldId="302"/>
            <ac:spMk id="4" creationId="{FBF55BCF-0BBA-4C28-ACE6-1D320A0E2B1C}"/>
          </ac:spMkLst>
        </pc:spChg>
      </pc:sldChg>
      <pc:sldChg chg="modSp">
        <pc:chgData name="Nicole Dube" userId="S::nicole.dube2@ucalgary.ca::e025e331-210b-4102-b4c7-575966453249" providerId="AD" clId="Web-{6FF7F4FE-2E74-44D2-9305-3FDC72038288}" dt="2020-11-18T17:39:31.385" v="4" actId="20577"/>
        <pc:sldMkLst>
          <pc:docMk/>
          <pc:sldMk cId="853939466" sldId="317"/>
        </pc:sldMkLst>
        <pc:spChg chg="mod">
          <ac:chgData name="Nicole Dube" userId="S::nicole.dube2@ucalgary.ca::e025e331-210b-4102-b4c7-575966453249" providerId="AD" clId="Web-{6FF7F4FE-2E74-44D2-9305-3FDC72038288}" dt="2020-11-18T17:39:31.385" v="4" actId="20577"/>
          <ac:spMkLst>
            <pc:docMk/>
            <pc:sldMk cId="853939466" sldId="317"/>
            <ac:spMk id="5" creationId="{CBE75EB3-D970-4ADC-8646-65000E04B0D9}"/>
          </ac:spMkLst>
        </pc:spChg>
      </pc:sldChg>
    </pc:docChg>
  </pc:docChgLst>
  <pc:docChgLst>
    <pc:chgData name="Nicole Dube" userId="S::nicole.dube2@ucalgary.ca::e025e331-210b-4102-b4c7-575966453249" providerId="AD" clId="Web-{4AF945D3-AD1B-4E39-BFEB-557CEBE6D813}"/>
    <pc:docChg chg="modSld">
      <pc:chgData name="Nicole Dube" userId="S::nicole.dube2@ucalgary.ca::e025e331-210b-4102-b4c7-575966453249" providerId="AD" clId="Web-{4AF945D3-AD1B-4E39-BFEB-557CEBE6D813}" dt="2020-11-10T19:15:28.628" v="13" actId="20577"/>
      <pc:docMkLst>
        <pc:docMk/>
      </pc:docMkLst>
      <pc:sldChg chg="modSp">
        <pc:chgData name="Nicole Dube" userId="S::nicole.dube2@ucalgary.ca::e025e331-210b-4102-b4c7-575966453249" providerId="AD" clId="Web-{4AF945D3-AD1B-4E39-BFEB-557CEBE6D813}" dt="2020-11-10T19:15:28.628" v="13" actId="20577"/>
        <pc:sldMkLst>
          <pc:docMk/>
          <pc:sldMk cId="3396449492" sldId="314"/>
        </pc:sldMkLst>
        <pc:spChg chg="mod">
          <ac:chgData name="Nicole Dube" userId="S::nicole.dube2@ucalgary.ca::e025e331-210b-4102-b4c7-575966453249" providerId="AD" clId="Web-{4AF945D3-AD1B-4E39-BFEB-557CEBE6D813}" dt="2020-11-10T19:15:28.628" v="13" actId="20577"/>
          <ac:spMkLst>
            <pc:docMk/>
            <pc:sldMk cId="3396449492" sldId="314"/>
            <ac:spMk id="3" creationId="{86855A12-CBBA-440E-8835-E816E8E465FD}"/>
          </ac:spMkLst>
        </pc:spChg>
      </pc:sldChg>
    </pc:docChg>
  </pc:docChgLst>
  <pc:docChgLst>
    <pc:chgData name="Nicole Dube" userId="S::nicole.dube2@ucalgary.ca::e025e331-210b-4102-b4c7-575966453249" providerId="AD" clId="Web-{F0E976A1-FF4D-49DE-83A1-5842DBC4A3B0}"/>
    <pc:docChg chg="modSld">
      <pc:chgData name="Nicole Dube" userId="S::nicole.dube2@ucalgary.ca::e025e331-210b-4102-b4c7-575966453249" providerId="AD" clId="Web-{F0E976A1-FF4D-49DE-83A1-5842DBC4A3B0}" dt="2020-11-10T21:32:34.841" v="32" actId="20577"/>
      <pc:docMkLst>
        <pc:docMk/>
      </pc:docMkLst>
      <pc:sldChg chg="modSp">
        <pc:chgData name="Nicole Dube" userId="S::nicole.dube2@ucalgary.ca::e025e331-210b-4102-b4c7-575966453249" providerId="AD" clId="Web-{F0E976A1-FF4D-49DE-83A1-5842DBC4A3B0}" dt="2020-11-10T21:32:34.841" v="31" actId="20577"/>
        <pc:sldMkLst>
          <pc:docMk/>
          <pc:sldMk cId="393043029" sldId="303"/>
        </pc:sldMkLst>
        <pc:spChg chg="mod">
          <ac:chgData name="Nicole Dube" userId="S::nicole.dube2@ucalgary.ca::e025e331-210b-4102-b4c7-575966453249" providerId="AD" clId="Web-{F0E976A1-FF4D-49DE-83A1-5842DBC4A3B0}" dt="2020-11-10T21:32:34.841" v="31" actId="20577"/>
          <ac:spMkLst>
            <pc:docMk/>
            <pc:sldMk cId="393043029" sldId="303"/>
            <ac:spMk id="3" creationId="{86855A12-CBBA-440E-8835-E816E8E465FD}"/>
          </ac:spMkLst>
        </pc:spChg>
      </pc:sldChg>
    </pc:docChg>
  </pc:docChgLst>
  <pc:docChgLst>
    <pc:chgData name="Nikki Cheslock" userId="S::nikki.cheslock@ucalgary.ca::c3c4c64f-abb8-45f3-8f1a-45814f93496b" providerId="AD" clId="Web-{AF223B60-E286-48CA-B66E-D9942C9062B9}"/>
    <pc:docChg chg="modSld">
      <pc:chgData name="Nikki Cheslock" userId="S::nikki.cheslock@ucalgary.ca::c3c4c64f-abb8-45f3-8f1a-45814f93496b" providerId="AD" clId="Web-{AF223B60-E286-48CA-B66E-D9942C9062B9}" dt="2020-11-12T16:33:37.902" v="191" actId="20577"/>
      <pc:docMkLst>
        <pc:docMk/>
      </pc:docMkLst>
      <pc:sldChg chg="modSp">
        <pc:chgData name="Nikki Cheslock" userId="S::nikki.cheslock@ucalgary.ca::c3c4c64f-abb8-45f3-8f1a-45814f93496b" providerId="AD" clId="Web-{AF223B60-E286-48CA-B66E-D9942C9062B9}" dt="2020-11-12T16:33:37.902" v="190" actId="20577"/>
        <pc:sldMkLst>
          <pc:docMk/>
          <pc:sldMk cId="2747957452" sldId="315"/>
        </pc:sldMkLst>
        <pc:spChg chg="mod">
          <ac:chgData name="Nikki Cheslock" userId="S::nikki.cheslock@ucalgary.ca::c3c4c64f-abb8-45f3-8f1a-45814f93496b" providerId="AD" clId="Web-{AF223B60-E286-48CA-B66E-D9942C9062B9}" dt="2020-11-12T16:33:37.902" v="190" actId="20577"/>
          <ac:spMkLst>
            <pc:docMk/>
            <pc:sldMk cId="2747957452" sldId="315"/>
            <ac:spMk id="3" creationId="{86855A12-CBBA-440E-8835-E816E8E465FD}"/>
          </ac:spMkLst>
        </pc:spChg>
      </pc:sldChg>
      <pc:sldChg chg="modSp">
        <pc:chgData name="Nikki Cheslock" userId="S::nikki.cheslock@ucalgary.ca::c3c4c64f-abb8-45f3-8f1a-45814f93496b" providerId="AD" clId="Web-{AF223B60-E286-48CA-B66E-D9942C9062B9}" dt="2020-11-12T16:30:37.808" v="87" actId="20577"/>
        <pc:sldMkLst>
          <pc:docMk/>
          <pc:sldMk cId="853939466" sldId="317"/>
        </pc:sldMkLst>
        <pc:spChg chg="mod">
          <ac:chgData name="Nikki Cheslock" userId="S::nikki.cheslock@ucalgary.ca::c3c4c64f-abb8-45f3-8f1a-45814f93496b" providerId="AD" clId="Web-{AF223B60-E286-48CA-B66E-D9942C9062B9}" dt="2020-11-12T16:30:37.808" v="87" actId="20577"/>
          <ac:spMkLst>
            <pc:docMk/>
            <pc:sldMk cId="853939466" sldId="317"/>
            <ac:spMk id="3" creationId="{86855A12-CBBA-440E-8835-E816E8E465FD}"/>
          </ac:spMkLst>
        </pc:spChg>
      </pc:sldChg>
    </pc:docChg>
  </pc:docChgLst>
  <pc:docChgLst>
    <pc:chgData name="Nikki Cheslock" userId="S::nikki.cheslock@ucalgary.ca::c3c4c64f-abb8-45f3-8f1a-45814f93496b" providerId="AD" clId="Web-{D89C3BDB-EF33-4AB0-A63D-2E75EEF8C5EC}"/>
    <pc:docChg chg="modSld">
      <pc:chgData name="Nikki Cheslock" userId="S::nikki.cheslock@ucalgary.ca::c3c4c64f-abb8-45f3-8f1a-45814f93496b" providerId="AD" clId="Web-{D89C3BDB-EF33-4AB0-A63D-2E75EEF8C5EC}" dt="2020-11-10T19:21:57.598" v="57" actId="20577"/>
      <pc:docMkLst>
        <pc:docMk/>
      </pc:docMkLst>
      <pc:sldChg chg="modSp">
        <pc:chgData name="Nikki Cheslock" userId="S::nikki.cheslock@ucalgary.ca::c3c4c64f-abb8-45f3-8f1a-45814f93496b" providerId="AD" clId="Web-{D89C3BDB-EF33-4AB0-A63D-2E75EEF8C5EC}" dt="2020-11-10T19:21:57.598" v="56" actId="20577"/>
        <pc:sldMkLst>
          <pc:docMk/>
          <pc:sldMk cId="853939466" sldId="317"/>
        </pc:sldMkLst>
        <pc:spChg chg="mod">
          <ac:chgData name="Nikki Cheslock" userId="S::nikki.cheslock@ucalgary.ca::c3c4c64f-abb8-45f3-8f1a-45814f93496b" providerId="AD" clId="Web-{D89C3BDB-EF33-4AB0-A63D-2E75EEF8C5EC}" dt="2020-11-10T19:21:57.598" v="56" actId="20577"/>
          <ac:spMkLst>
            <pc:docMk/>
            <pc:sldMk cId="853939466" sldId="317"/>
            <ac:spMk id="3" creationId="{86855A12-CBBA-440E-8835-E816E8E465FD}"/>
          </ac:spMkLst>
        </pc:spChg>
      </pc:sldChg>
    </pc:docChg>
  </pc:docChgLst>
  <pc:docChgLst>
    <pc:chgData name="Nikki Cheslock" userId="S::nikki.cheslock@ucalgary.ca::c3c4c64f-abb8-45f3-8f1a-45814f93496b" providerId="AD" clId="Web-{C6C3E985-7FD2-4F65-9311-724485B51FBE}"/>
    <pc:docChg chg="modSld">
      <pc:chgData name="Nikki Cheslock" userId="S::nikki.cheslock@ucalgary.ca::c3c4c64f-abb8-45f3-8f1a-45814f93496b" providerId="AD" clId="Web-{C6C3E985-7FD2-4F65-9311-724485B51FBE}" dt="2020-11-15T01:17:03.215" v="201" actId="20577"/>
      <pc:docMkLst>
        <pc:docMk/>
      </pc:docMkLst>
      <pc:sldChg chg="modSp">
        <pc:chgData name="Nikki Cheslock" userId="S::nikki.cheslock@ucalgary.ca::c3c4c64f-abb8-45f3-8f1a-45814f93496b" providerId="AD" clId="Web-{C6C3E985-7FD2-4F65-9311-724485B51FBE}" dt="2020-11-15T01:13:02.902" v="89" actId="20577"/>
        <pc:sldMkLst>
          <pc:docMk/>
          <pc:sldMk cId="2466594216" sldId="302"/>
        </pc:sldMkLst>
        <pc:spChg chg="mod">
          <ac:chgData name="Nikki Cheslock" userId="S::nikki.cheslock@ucalgary.ca::c3c4c64f-abb8-45f3-8f1a-45814f93496b" providerId="AD" clId="Web-{C6C3E985-7FD2-4F65-9311-724485B51FBE}" dt="2020-11-15T01:13:02.902" v="89" actId="20577"/>
          <ac:spMkLst>
            <pc:docMk/>
            <pc:sldMk cId="2466594216" sldId="302"/>
            <ac:spMk id="2" creationId="{6E34E0C5-57F3-46C2-B1FF-8942424085B8}"/>
          </ac:spMkLst>
        </pc:spChg>
      </pc:sldChg>
      <pc:sldChg chg="addSp delSp modSp">
        <pc:chgData name="Nikki Cheslock" userId="S::nikki.cheslock@ucalgary.ca::c3c4c64f-abb8-45f3-8f1a-45814f93496b" providerId="AD" clId="Web-{C6C3E985-7FD2-4F65-9311-724485B51FBE}" dt="2020-11-15T01:17:02.356" v="199" actId="20577"/>
        <pc:sldMkLst>
          <pc:docMk/>
          <pc:sldMk cId="393043029" sldId="303"/>
        </pc:sldMkLst>
        <pc:spChg chg="del">
          <ac:chgData name="Nikki Cheslock" userId="S::nikki.cheslock@ucalgary.ca::c3c4c64f-abb8-45f3-8f1a-45814f93496b" providerId="AD" clId="Web-{C6C3E985-7FD2-4F65-9311-724485B51FBE}" dt="2020-11-15T01:16:41.449" v="155"/>
          <ac:spMkLst>
            <pc:docMk/>
            <pc:sldMk cId="393043029" sldId="303"/>
            <ac:spMk id="2" creationId="{6E34E0C5-57F3-46C2-B1FF-8942424085B8}"/>
          </ac:spMkLst>
        </pc:spChg>
        <pc:spChg chg="add mod">
          <ac:chgData name="Nikki Cheslock" userId="S::nikki.cheslock@ucalgary.ca::c3c4c64f-abb8-45f3-8f1a-45814f93496b" providerId="AD" clId="Web-{C6C3E985-7FD2-4F65-9311-724485B51FBE}" dt="2020-11-15T01:17:02.356" v="199" actId="20577"/>
          <ac:spMkLst>
            <pc:docMk/>
            <pc:sldMk cId="393043029" sldId="303"/>
            <ac:spMk id="5" creationId="{74EE4177-17F2-43B4-AD9C-B8343D182506}"/>
          </ac:spMkLst>
        </pc:spChg>
      </pc:sldChg>
      <pc:sldChg chg="addSp delSp modSp">
        <pc:chgData name="Nikki Cheslock" userId="S::nikki.cheslock@ucalgary.ca::c3c4c64f-abb8-45f3-8f1a-45814f93496b" providerId="AD" clId="Web-{C6C3E985-7FD2-4F65-9311-724485B51FBE}" dt="2020-11-15T01:14:34.527" v="130" actId="20577"/>
        <pc:sldMkLst>
          <pc:docMk/>
          <pc:sldMk cId="1618690767" sldId="308"/>
        </pc:sldMkLst>
        <pc:spChg chg="del mod">
          <ac:chgData name="Nikki Cheslock" userId="S::nikki.cheslock@ucalgary.ca::c3c4c64f-abb8-45f3-8f1a-45814f93496b" providerId="AD" clId="Web-{C6C3E985-7FD2-4F65-9311-724485B51FBE}" dt="2020-11-15T01:14:22.339" v="116"/>
          <ac:spMkLst>
            <pc:docMk/>
            <pc:sldMk cId="1618690767" sldId="308"/>
            <ac:spMk id="2" creationId="{6E34E0C5-57F3-46C2-B1FF-8942424085B8}"/>
          </ac:spMkLst>
        </pc:spChg>
        <pc:spChg chg="mod">
          <ac:chgData name="Nikki Cheslock" userId="S::nikki.cheslock@ucalgary.ca::c3c4c64f-abb8-45f3-8f1a-45814f93496b" providerId="AD" clId="Web-{C6C3E985-7FD2-4F65-9311-724485B51FBE}" dt="2020-11-15T01:13:54.730" v="98" actId="1076"/>
          <ac:spMkLst>
            <pc:docMk/>
            <pc:sldMk cId="1618690767" sldId="308"/>
            <ac:spMk id="4" creationId="{FBF55BCF-0BBA-4C28-ACE6-1D320A0E2B1C}"/>
          </ac:spMkLst>
        </pc:spChg>
        <pc:spChg chg="add mod">
          <ac:chgData name="Nikki Cheslock" userId="S::nikki.cheslock@ucalgary.ca::c3c4c64f-abb8-45f3-8f1a-45814f93496b" providerId="AD" clId="Web-{C6C3E985-7FD2-4F65-9311-724485B51FBE}" dt="2020-11-15T01:14:34.527" v="130" actId="20577"/>
          <ac:spMkLst>
            <pc:docMk/>
            <pc:sldMk cId="1618690767" sldId="308"/>
            <ac:spMk id="5" creationId="{4D944A85-EC6F-4494-A0A5-256E20B0D8CE}"/>
          </ac:spMkLst>
        </pc:spChg>
      </pc:sldChg>
      <pc:sldChg chg="addSp delSp modSp">
        <pc:chgData name="Nikki Cheslock" userId="S::nikki.cheslock@ucalgary.ca::c3c4c64f-abb8-45f3-8f1a-45814f93496b" providerId="AD" clId="Web-{C6C3E985-7FD2-4F65-9311-724485B51FBE}" dt="2020-11-15T01:15:41.934" v="143" actId="20577"/>
        <pc:sldMkLst>
          <pc:docMk/>
          <pc:sldMk cId="1183254584" sldId="309"/>
        </pc:sldMkLst>
        <pc:spChg chg="mod">
          <ac:chgData name="Nikki Cheslock" userId="S::nikki.cheslock@ucalgary.ca::c3c4c64f-abb8-45f3-8f1a-45814f93496b" providerId="AD" clId="Web-{C6C3E985-7FD2-4F65-9311-724485B51FBE}" dt="2020-11-15T01:12:10.308" v="69" actId="20577"/>
          <ac:spMkLst>
            <pc:docMk/>
            <pc:sldMk cId="1183254584" sldId="309"/>
            <ac:spMk id="2" creationId="{6E34E0C5-57F3-46C2-B1FF-8942424085B8}"/>
          </ac:spMkLst>
        </pc:spChg>
        <pc:spChg chg="mod">
          <ac:chgData name="Nikki Cheslock" userId="S::nikki.cheslock@ucalgary.ca::c3c4c64f-abb8-45f3-8f1a-45814f93496b" providerId="AD" clId="Web-{C6C3E985-7FD2-4F65-9311-724485B51FBE}" dt="2020-11-15T01:15:41.934" v="143" actId="20577"/>
          <ac:spMkLst>
            <pc:docMk/>
            <pc:sldMk cId="1183254584" sldId="309"/>
            <ac:spMk id="4" creationId="{FBF55BCF-0BBA-4C28-ACE6-1D320A0E2B1C}"/>
          </ac:spMkLst>
        </pc:spChg>
        <pc:cxnChg chg="add del mod">
          <ac:chgData name="Nikki Cheslock" userId="S::nikki.cheslock@ucalgary.ca::c3c4c64f-abb8-45f3-8f1a-45814f93496b" providerId="AD" clId="Web-{C6C3E985-7FD2-4F65-9311-724485B51FBE}" dt="2020-11-15T01:15:19.012" v="138"/>
          <ac:cxnSpMkLst>
            <pc:docMk/>
            <pc:sldMk cId="1183254584" sldId="309"/>
            <ac:cxnSpMk id="3" creationId="{CB2B5B05-40B8-480A-9EF1-AA60613D3F9A}"/>
          </ac:cxnSpMkLst>
        </pc:cxnChg>
      </pc:sldChg>
      <pc:sldChg chg="modSp">
        <pc:chgData name="Nikki Cheslock" userId="S::nikki.cheslock@ucalgary.ca::c3c4c64f-abb8-45f3-8f1a-45814f93496b" providerId="AD" clId="Web-{C6C3E985-7FD2-4F65-9311-724485B51FBE}" dt="2020-11-15T01:12:50.683" v="82" actId="20577"/>
        <pc:sldMkLst>
          <pc:docMk/>
          <pc:sldMk cId="644267989" sldId="318"/>
        </pc:sldMkLst>
        <pc:spChg chg="mod">
          <ac:chgData name="Nikki Cheslock" userId="S::nikki.cheslock@ucalgary.ca::c3c4c64f-abb8-45f3-8f1a-45814f93496b" providerId="AD" clId="Web-{C6C3E985-7FD2-4F65-9311-724485B51FBE}" dt="2020-11-15T01:12:50.683" v="82" actId="20577"/>
          <ac:spMkLst>
            <pc:docMk/>
            <pc:sldMk cId="644267989" sldId="318"/>
            <ac:spMk id="2" creationId="{6E34E0C5-57F3-46C2-B1FF-8942424085B8}"/>
          </ac:spMkLst>
        </pc:spChg>
      </pc:sldChg>
      <pc:sldChg chg="modSp">
        <pc:chgData name="Nikki Cheslock" userId="S::nikki.cheslock@ucalgary.ca::c3c4c64f-abb8-45f3-8f1a-45814f93496b" providerId="AD" clId="Web-{C6C3E985-7FD2-4F65-9311-724485B51FBE}" dt="2020-11-15T01:16:22.231" v="152" actId="20577"/>
        <pc:sldMkLst>
          <pc:docMk/>
          <pc:sldMk cId="766216013" sldId="319"/>
        </pc:sldMkLst>
        <pc:spChg chg="mod">
          <ac:chgData name="Nikki Cheslock" userId="S::nikki.cheslock@ucalgary.ca::c3c4c64f-abb8-45f3-8f1a-45814f93496b" providerId="AD" clId="Web-{C6C3E985-7FD2-4F65-9311-724485B51FBE}" dt="2020-11-15T01:16:06.215" v="147" actId="20577"/>
          <ac:spMkLst>
            <pc:docMk/>
            <pc:sldMk cId="766216013" sldId="319"/>
            <ac:spMk id="2" creationId="{6E34E0C5-57F3-46C2-B1FF-8942424085B8}"/>
          </ac:spMkLst>
        </pc:spChg>
        <pc:spChg chg="mod">
          <ac:chgData name="Nikki Cheslock" userId="S::nikki.cheslock@ucalgary.ca::c3c4c64f-abb8-45f3-8f1a-45814f93496b" providerId="AD" clId="Web-{C6C3E985-7FD2-4F65-9311-724485B51FBE}" dt="2020-11-15T01:16:22.231" v="152" actId="20577"/>
          <ac:spMkLst>
            <pc:docMk/>
            <pc:sldMk cId="766216013" sldId="319"/>
            <ac:spMk id="4" creationId="{FBF55BCF-0BBA-4C28-ACE6-1D320A0E2B1C}"/>
          </ac:spMkLst>
        </pc:spChg>
      </pc:sldChg>
    </pc:docChg>
  </pc:docChgLst>
  <pc:docChgLst>
    <pc:chgData name="Nicole Dube" userId="S::nicole.dube2@ucalgary.ca::e025e331-210b-4102-b4c7-575966453249" providerId="AD" clId="Web-{81C89E9C-84B0-4F5F-9B19-C1201A60E551}"/>
    <pc:docChg chg="modSld">
      <pc:chgData name="Nicole Dube" userId="S::nicole.dube2@ucalgary.ca::e025e331-210b-4102-b4c7-575966453249" providerId="AD" clId="Web-{81C89E9C-84B0-4F5F-9B19-C1201A60E551}" dt="2020-11-03T18:29:26.386" v="4" actId="14100"/>
      <pc:docMkLst>
        <pc:docMk/>
      </pc:docMkLst>
      <pc:sldChg chg="addSp delSp modSp">
        <pc:chgData name="Nicole Dube" userId="S::nicole.dube2@ucalgary.ca::e025e331-210b-4102-b4c7-575966453249" providerId="AD" clId="Web-{81C89E9C-84B0-4F5F-9B19-C1201A60E551}" dt="2020-11-03T18:29:26.386" v="4" actId="14100"/>
        <pc:sldMkLst>
          <pc:docMk/>
          <pc:sldMk cId="644267989" sldId="318"/>
        </pc:sldMkLst>
        <pc:spChg chg="add del mod">
          <ac:chgData name="Nicole Dube" userId="S::nicole.dube2@ucalgary.ca::e025e331-210b-4102-b4c7-575966453249" providerId="AD" clId="Web-{81C89E9C-84B0-4F5F-9B19-C1201A60E551}" dt="2020-11-03T18:29:15.448" v="2"/>
          <ac:spMkLst>
            <pc:docMk/>
            <pc:sldMk cId="644267989" sldId="318"/>
            <ac:spMk id="6" creationId="{B1127268-FD55-4991-86E4-85FE03D8451F}"/>
          </ac:spMkLst>
        </pc:spChg>
        <pc:picChg chg="del">
          <ac:chgData name="Nicole Dube" userId="S::nicole.dube2@ucalgary.ca::e025e331-210b-4102-b4c7-575966453249" providerId="AD" clId="Web-{81C89E9C-84B0-4F5F-9B19-C1201A60E551}" dt="2020-11-03T18:28:16.479" v="0"/>
          <ac:picMkLst>
            <pc:docMk/>
            <pc:sldMk cId="644267989" sldId="318"/>
            <ac:picMk id="5" creationId="{4E3B032A-0805-4AC1-B8AF-8BF73AAB074F}"/>
          </ac:picMkLst>
        </pc:picChg>
        <pc:picChg chg="add mod">
          <ac:chgData name="Nicole Dube" userId="S::nicole.dube2@ucalgary.ca::e025e331-210b-4102-b4c7-575966453249" providerId="AD" clId="Web-{81C89E9C-84B0-4F5F-9B19-C1201A60E551}" dt="2020-11-03T18:29:26.386" v="4" actId="14100"/>
          <ac:picMkLst>
            <pc:docMk/>
            <pc:sldMk cId="644267989" sldId="318"/>
            <ac:picMk id="10" creationId="{536A96D7-D529-4363-B2D3-3DB45C9754B1}"/>
          </ac:picMkLst>
        </pc:picChg>
      </pc:sldChg>
    </pc:docChg>
  </pc:docChgLst>
  <pc:docChgLst>
    <pc:chgData name="Nicole Dube" userId="S::nicole.dube2@ucalgary.ca::e025e331-210b-4102-b4c7-575966453249" providerId="AD" clId="Web-{98F5139C-0AF5-4E78-ADDA-4FEBBEB59A12}"/>
    <pc:docChg chg="modSld">
      <pc:chgData name="Nicole Dube" userId="S::nicole.dube2@ucalgary.ca::e025e331-210b-4102-b4c7-575966453249" providerId="AD" clId="Web-{98F5139C-0AF5-4E78-ADDA-4FEBBEB59A12}" dt="2020-11-12T20:46:34.398" v="6" actId="1076"/>
      <pc:docMkLst>
        <pc:docMk/>
      </pc:docMkLst>
      <pc:sldChg chg="modSp">
        <pc:chgData name="Nicole Dube" userId="S::nicole.dube2@ucalgary.ca::e025e331-210b-4102-b4c7-575966453249" providerId="AD" clId="Web-{98F5139C-0AF5-4E78-ADDA-4FEBBEB59A12}" dt="2020-11-12T20:46:34.398" v="6" actId="1076"/>
        <pc:sldMkLst>
          <pc:docMk/>
          <pc:sldMk cId="2466594216" sldId="302"/>
        </pc:sldMkLst>
        <pc:spChg chg="mod">
          <ac:chgData name="Nicole Dube" userId="S::nicole.dube2@ucalgary.ca::e025e331-210b-4102-b4c7-575966453249" providerId="AD" clId="Web-{98F5139C-0AF5-4E78-ADDA-4FEBBEB59A12}" dt="2020-11-12T20:46:34.398" v="6" actId="1076"/>
          <ac:spMkLst>
            <pc:docMk/>
            <pc:sldMk cId="2466594216" sldId="302"/>
            <ac:spMk id="4" creationId="{FBF55BCF-0BBA-4C28-ACE6-1D320A0E2B1C}"/>
          </ac:spMkLst>
        </pc:spChg>
      </pc:sldChg>
      <pc:sldChg chg="addCm">
        <pc:chgData name="Nicole Dube" userId="S::nicole.dube2@ucalgary.ca::e025e331-210b-4102-b4c7-575966453249" providerId="AD" clId="Web-{98F5139C-0AF5-4E78-ADDA-4FEBBEB59A12}" dt="2020-11-12T20:36:24.178" v="0"/>
        <pc:sldMkLst>
          <pc:docMk/>
          <pc:sldMk cId="3815527635" sldId="304"/>
        </pc:sldMkLst>
      </pc:sldChg>
    </pc:docChg>
  </pc:docChgLst>
  <pc:docChgLst>
    <pc:chgData name="Nicole Dube" userId="S::nicole.dube2@ucalgary.ca::e025e331-210b-4102-b4c7-575966453249" providerId="AD" clId="Web-{B89548E7-2528-4C24-8616-CA1EA3CDFC24}"/>
    <pc:docChg chg="modSld">
      <pc:chgData name="Nicole Dube" userId="S::nicole.dube2@ucalgary.ca::e025e331-210b-4102-b4c7-575966453249" providerId="AD" clId="Web-{B89548E7-2528-4C24-8616-CA1EA3CDFC24}" dt="2020-11-10T18:12:19.399" v="28" actId="20577"/>
      <pc:docMkLst>
        <pc:docMk/>
      </pc:docMkLst>
      <pc:sldChg chg="modSp addCm">
        <pc:chgData name="Nicole Dube" userId="S::nicole.dube2@ucalgary.ca::e025e331-210b-4102-b4c7-575966453249" providerId="AD" clId="Web-{B89548E7-2528-4C24-8616-CA1EA3CDFC24}" dt="2020-11-10T18:11:38.271" v="18" actId="20577"/>
        <pc:sldMkLst>
          <pc:docMk/>
          <pc:sldMk cId="3815527635" sldId="304"/>
        </pc:sldMkLst>
        <pc:spChg chg="mod">
          <ac:chgData name="Nicole Dube" userId="S::nicole.dube2@ucalgary.ca::e025e331-210b-4102-b4c7-575966453249" providerId="AD" clId="Web-{B89548E7-2528-4C24-8616-CA1EA3CDFC24}" dt="2020-11-10T18:11:38.271" v="18" actId="20577"/>
          <ac:spMkLst>
            <pc:docMk/>
            <pc:sldMk cId="3815527635" sldId="304"/>
            <ac:spMk id="3" creationId="{86855A12-CBBA-440E-8835-E816E8E465FD}"/>
          </ac:spMkLst>
        </pc:spChg>
      </pc:sldChg>
      <pc:sldChg chg="modSp">
        <pc:chgData name="Nicole Dube" userId="S::nicole.dube2@ucalgary.ca::e025e331-210b-4102-b4c7-575966453249" providerId="AD" clId="Web-{B89548E7-2528-4C24-8616-CA1EA3CDFC24}" dt="2020-11-10T18:12:19.399" v="27" actId="20577"/>
        <pc:sldMkLst>
          <pc:docMk/>
          <pc:sldMk cId="952994464" sldId="305"/>
        </pc:sldMkLst>
        <pc:spChg chg="mod">
          <ac:chgData name="Nicole Dube" userId="S::nicole.dube2@ucalgary.ca::e025e331-210b-4102-b4c7-575966453249" providerId="AD" clId="Web-{B89548E7-2528-4C24-8616-CA1EA3CDFC24}" dt="2020-11-10T18:12:19.399" v="27" actId="20577"/>
          <ac:spMkLst>
            <pc:docMk/>
            <pc:sldMk cId="952994464" sldId="305"/>
            <ac:spMk id="3" creationId="{86855A12-CBBA-440E-8835-E816E8E465FD}"/>
          </ac:spMkLst>
        </pc:spChg>
      </pc:sldChg>
      <pc:sldChg chg="modSp">
        <pc:chgData name="Nicole Dube" userId="S::nicole.dube2@ucalgary.ca::e025e331-210b-4102-b4c7-575966453249" providerId="AD" clId="Web-{B89548E7-2528-4C24-8616-CA1EA3CDFC24}" dt="2020-11-10T18:10:46.284" v="9" actId="20577"/>
        <pc:sldMkLst>
          <pc:docMk/>
          <pc:sldMk cId="3396449492" sldId="314"/>
        </pc:sldMkLst>
        <pc:spChg chg="mod">
          <ac:chgData name="Nicole Dube" userId="S::nicole.dube2@ucalgary.ca::e025e331-210b-4102-b4c7-575966453249" providerId="AD" clId="Web-{B89548E7-2528-4C24-8616-CA1EA3CDFC24}" dt="2020-11-10T18:10:46.284" v="9" actId="20577"/>
          <ac:spMkLst>
            <pc:docMk/>
            <pc:sldMk cId="3396449492" sldId="314"/>
            <ac:spMk id="3" creationId="{86855A12-CBBA-440E-8835-E816E8E465FD}"/>
          </ac:spMkLst>
        </pc:spChg>
      </pc:sldChg>
    </pc:docChg>
  </pc:docChgLst>
  <pc:docChgLst>
    <pc:chgData name="Nicole Dube" userId="S::nicole.dube2@ucalgary.ca::e025e331-210b-4102-b4c7-575966453249" providerId="AD" clId="Web-{E25CE212-41A6-4109-AFE2-6EBEA4ACEB61}"/>
    <pc:docChg chg="modSld">
      <pc:chgData name="Nicole Dube" userId="S::nicole.dube2@ucalgary.ca::e025e331-210b-4102-b4c7-575966453249" providerId="AD" clId="Web-{E25CE212-41A6-4109-AFE2-6EBEA4ACEB61}" dt="2020-11-04T21:47:00.021" v="170"/>
      <pc:docMkLst>
        <pc:docMk/>
      </pc:docMkLst>
      <pc:sldChg chg="modCm">
        <pc:chgData name="Nicole Dube" userId="S::nicole.dube2@ucalgary.ca::e025e331-210b-4102-b4c7-575966453249" providerId="AD" clId="Web-{E25CE212-41A6-4109-AFE2-6EBEA4ACEB61}" dt="2020-11-04T21:47:00.021" v="170"/>
        <pc:sldMkLst>
          <pc:docMk/>
          <pc:sldMk cId="574704749" sldId="306"/>
        </pc:sldMkLst>
      </pc:sldChg>
      <pc:sldChg chg="modCm">
        <pc:chgData name="Nicole Dube" userId="S::nicole.dube2@ucalgary.ca::e025e331-210b-4102-b4c7-575966453249" providerId="AD" clId="Web-{E25CE212-41A6-4109-AFE2-6EBEA4ACEB61}" dt="2020-11-04T21:46:45.098" v="169"/>
        <pc:sldMkLst>
          <pc:docMk/>
          <pc:sldMk cId="1757333759" sldId="307"/>
        </pc:sldMkLst>
      </pc:sldChg>
      <pc:sldChg chg="modSp">
        <pc:chgData name="Nicole Dube" userId="S::nicole.dube2@ucalgary.ca::e025e331-210b-4102-b4c7-575966453249" providerId="AD" clId="Web-{E25CE212-41A6-4109-AFE2-6EBEA4ACEB61}" dt="2020-11-04T21:32:51.324" v="167" actId="20577"/>
        <pc:sldMkLst>
          <pc:docMk/>
          <pc:sldMk cId="1618690767" sldId="308"/>
        </pc:sldMkLst>
        <pc:spChg chg="mod">
          <ac:chgData name="Nicole Dube" userId="S::nicole.dube2@ucalgary.ca::e025e331-210b-4102-b4c7-575966453249" providerId="AD" clId="Web-{E25CE212-41A6-4109-AFE2-6EBEA4ACEB61}" dt="2020-11-04T21:32:51.324" v="167" actId="20577"/>
          <ac:spMkLst>
            <pc:docMk/>
            <pc:sldMk cId="1618690767" sldId="308"/>
            <ac:spMk id="4" creationId="{FBF55BCF-0BBA-4C28-ACE6-1D320A0E2B1C}"/>
          </ac:spMkLst>
        </pc:spChg>
      </pc:sldChg>
      <pc:sldChg chg="modSp">
        <pc:chgData name="Nicole Dube" userId="S::nicole.dube2@ucalgary.ca::e025e331-210b-4102-b4c7-575966453249" providerId="AD" clId="Web-{E25CE212-41A6-4109-AFE2-6EBEA4ACEB61}" dt="2020-11-04T21:13:13.917" v="83" actId="20577"/>
        <pc:sldMkLst>
          <pc:docMk/>
          <pc:sldMk cId="3849966539" sldId="310"/>
        </pc:sldMkLst>
        <pc:spChg chg="mod">
          <ac:chgData name="Nicole Dube" userId="S::nicole.dube2@ucalgary.ca::e025e331-210b-4102-b4c7-575966453249" providerId="AD" clId="Web-{E25CE212-41A6-4109-AFE2-6EBEA4ACEB61}" dt="2020-11-04T21:13:13.917" v="83" actId="20577"/>
          <ac:spMkLst>
            <pc:docMk/>
            <pc:sldMk cId="3849966539" sldId="310"/>
            <ac:spMk id="3" creationId="{86855A12-CBBA-440E-8835-E816E8E465FD}"/>
          </ac:spMkLst>
        </pc:spChg>
      </pc:sldChg>
      <pc:sldChg chg="modSp">
        <pc:chgData name="Nicole Dube" userId="S::nicole.dube2@ucalgary.ca::e025e331-210b-4102-b4c7-575966453249" providerId="AD" clId="Web-{E25CE212-41A6-4109-AFE2-6EBEA4ACEB61}" dt="2020-11-04T21:23:49.162" v="95" actId="20577"/>
        <pc:sldMkLst>
          <pc:docMk/>
          <pc:sldMk cId="3396449492" sldId="314"/>
        </pc:sldMkLst>
        <pc:spChg chg="mod">
          <ac:chgData name="Nicole Dube" userId="S::nicole.dube2@ucalgary.ca::e025e331-210b-4102-b4c7-575966453249" providerId="AD" clId="Web-{E25CE212-41A6-4109-AFE2-6EBEA4ACEB61}" dt="2020-11-04T21:23:49.162" v="95" actId="20577"/>
          <ac:spMkLst>
            <pc:docMk/>
            <pc:sldMk cId="3396449492" sldId="314"/>
            <ac:spMk id="3" creationId="{86855A12-CBBA-440E-8835-E816E8E465FD}"/>
          </ac:spMkLst>
        </pc:spChg>
      </pc:sldChg>
      <pc:sldChg chg="modSp">
        <pc:chgData name="Nicole Dube" userId="S::nicole.dube2@ucalgary.ca::e025e331-210b-4102-b4c7-575966453249" providerId="AD" clId="Web-{E25CE212-41A6-4109-AFE2-6EBEA4ACEB61}" dt="2020-11-04T21:26:43.658" v="123" actId="20577"/>
        <pc:sldMkLst>
          <pc:docMk/>
          <pc:sldMk cId="1093567247" sldId="316"/>
        </pc:sldMkLst>
        <pc:spChg chg="mod">
          <ac:chgData name="Nicole Dube" userId="S::nicole.dube2@ucalgary.ca::e025e331-210b-4102-b4c7-575966453249" providerId="AD" clId="Web-{E25CE212-41A6-4109-AFE2-6EBEA4ACEB61}" dt="2020-11-04T21:26:43.658" v="123" actId="20577"/>
          <ac:spMkLst>
            <pc:docMk/>
            <pc:sldMk cId="1093567247" sldId="316"/>
            <ac:spMk id="3" creationId="{86855A12-CBBA-440E-8835-E816E8E465FD}"/>
          </ac:spMkLst>
        </pc:spChg>
      </pc:sldChg>
      <pc:sldChg chg="modSp addCm">
        <pc:chgData name="Nicole Dube" userId="S::nicole.dube2@ucalgary.ca::e025e331-210b-4102-b4c7-575966453249" providerId="AD" clId="Web-{E25CE212-41A6-4109-AFE2-6EBEA4ACEB61}" dt="2020-11-04T21:14:24.484" v="93" actId="20577"/>
        <pc:sldMkLst>
          <pc:docMk/>
          <pc:sldMk cId="766216013" sldId="319"/>
        </pc:sldMkLst>
        <pc:spChg chg="mod">
          <ac:chgData name="Nicole Dube" userId="S::nicole.dube2@ucalgary.ca::e025e331-210b-4102-b4c7-575966453249" providerId="AD" clId="Web-{E25CE212-41A6-4109-AFE2-6EBEA4ACEB61}" dt="2020-11-04T21:14:24.484" v="93" actId="20577"/>
          <ac:spMkLst>
            <pc:docMk/>
            <pc:sldMk cId="766216013" sldId="319"/>
            <ac:spMk id="4" creationId="{FBF55BCF-0BBA-4C28-ACE6-1D320A0E2B1C}"/>
          </ac:spMkLst>
        </pc:spChg>
      </pc:sldChg>
      <pc:sldChg chg="modSp addCm">
        <pc:chgData name="Nicole Dube" userId="S::nicole.dube2@ucalgary.ca::e025e331-210b-4102-b4c7-575966453249" providerId="AD" clId="Web-{E25CE212-41A6-4109-AFE2-6EBEA4ACEB61}" dt="2020-11-04T21:12:35.711" v="53" actId="20577"/>
        <pc:sldMkLst>
          <pc:docMk/>
          <pc:sldMk cId="4136079345" sldId="320"/>
        </pc:sldMkLst>
        <pc:spChg chg="mod">
          <ac:chgData name="Nicole Dube" userId="S::nicole.dube2@ucalgary.ca::e025e331-210b-4102-b4c7-575966453249" providerId="AD" clId="Web-{E25CE212-41A6-4109-AFE2-6EBEA4ACEB61}" dt="2020-11-04T21:12:35.711" v="53" actId="20577"/>
          <ac:spMkLst>
            <pc:docMk/>
            <pc:sldMk cId="4136079345" sldId="320"/>
            <ac:spMk id="3" creationId="{86855A12-CBBA-440E-8835-E816E8E465FD}"/>
          </ac:spMkLst>
        </pc:spChg>
      </pc:sldChg>
    </pc:docChg>
  </pc:docChgLst>
  <pc:docChgLst>
    <pc:chgData name="anna iliscupidez" userId="98dfd48dcb915441" providerId="LiveId" clId="{62C04348-D995-4E1E-B009-E4EF7BDE1E4D}"/>
    <pc:docChg chg="undo custSel addSld delSld modSld">
      <pc:chgData name="anna iliscupidez" userId="98dfd48dcb915441" providerId="LiveId" clId="{62C04348-D995-4E1E-B009-E4EF7BDE1E4D}" dt="2020-07-08T16:49:57.820" v="343" actId="2696"/>
      <pc:docMkLst>
        <pc:docMk/>
      </pc:docMkLst>
      <pc:sldChg chg="addSp delSp modSp mod">
        <pc:chgData name="anna iliscupidez" userId="98dfd48dcb915441" providerId="LiveId" clId="{62C04348-D995-4E1E-B009-E4EF7BDE1E4D}" dt="2020-07-08T15:54:44.264" v="341" actId="20577"/>
        <pc:sldMkLst>
          <pc:docMk/>
          <pc:sldMk cId="1314388486" sldId="256"/>
        </pc:sldMkLst>
        <pc:spChg chg="mod">
          <ac:chgData name="anna iliscupidez" userId="98dfd48dcb915441" providerId="LiveId" clId="{62C04348-D995-4E1E-B009-E4EF7BDE1E4D}" dt="2020-07-07T19:35:15.256" v="233" actId="1076"/>
          <ac:spMkLst>
            <pc:docMk/>
            <pc:sldMk cId="1314388486" sldId="256"/>
            <ac:spMk id="2" creationId="{FE9A6CA9-521B-45DD-BD43-C10C2A47C8BF}"/>
          </ac:spMkLst>
        </pc:spChg>
        <pc:spChg chg="add del mod">
          <ac:chgData name="anna iliscupidez" userId="98dfd48dcb915441" providerId="LiveId" clId="{62C04348-D995-4E1E-B009-E4EF7BDE1E4D}" dt="2020-07-07T19:34:06.156" v="218" actId="478"/>
          <ac:spMkLst>
            <pc:docMk/>
            <pc:sldMk cId="1314388486" sldId="256"/>
            <ac:spMk id="3" creationId="{64C53179-3368-4825-90AF-BD7E3C1E215D}"/>
          </ac:spMkLst>
        </pc:spChg>
        <pc:spChg chg="mod">
          <ac:chgData name="anna iliscupidez" userId="98dfd48dcb915441" providerId="LiveId" clId="{62C04348-D995-4E1E-B009-E4EF7BDE1E4D}" dt="2020-07-07T19:36:30.300" v="250" actId="1076"/>
          <ac:spMkLst>
            <pc:docMk/>
            <pc:sldMk cId="1314388486" sldId="256"/>
            <ac:spMk id="7" creationId="{E2A43425-053C-4A67-9E1B-416596CC8033}"/>
          </ac:spMkLst>
        </pc:spChg>
        <pc:spChg chg="add mod">
          <ac:chgData name="anna iliscupidez" userId="98dfd48dcb915441" providerId="LiveId" clId="{62C04348-D995-4E1E-B009-E4EF7BDE1E4D}" dt="2020-07-08T15:54:44.264" v="341" actId="20577"/>
          <ac:spMkLst>
            <pc:docMk/>
            <pc:sldMk cId="1314388486" sldId="256"/>
            <ac:spMk id="8" creationId="{0174F38B-415F-4258-9C82-9AF88F373F5B}"/>
          </ac:spMkLst>
        </pc:spChg>
        <pc:picChg chg="add del mod">
          <ac:chgData name="anna iliscupidez" userId="98dfd48dcb915441" providerId="LiveId" clId="{62C04348-D995-4E1E-B009-E4EF7BDE1E4D}" dt="2020-07-07T19:43:17.295" v="340" actId="21"/>
          <ac:picMkLst>
            <pc:docMk/>
            <pc:sldMk cId="1314388486" sldId="256"/>
            <ac:picMk id="9" creationId="{11DA81F2-9D69-43A7-9D0B-5D895B73EE80}"/>
          </ac:picMkLst>
        </pc:picChg>
      </pc:sldChg>
      <pc:sldChg chg="del">
        <pc:chgData name="anna iliscupidez" userId="98dfd48dcb915441" providerId="LiveId" clId="{62C04348-D995-4E1E-B009-E4EF7BDE1E4D}" dt="2020-07-07T19:36:34.433" v="251" actId="2696"/>
        <pc:sldMkLst>
          <pc:docMk/>
          <pc:sldMk cId="3688307699" sldId="259"/>
        </pc:sldMkLst>
      </pc:sldChg>
      <pc:sldChg chg="del">
        <pc:chgData name="anna iliscupidez" userId="98dfd48dcb915441" providerId="LiveId" clId="{62C04348-D995-4E1E-B009-E4EF7BDE1E4D}" dt="2020-07-07T19:32:10.198" v="5" actId="2696"/>
        <pc:sldMkLst>
          <pc:docMk/>
          <pc:sldMk cId="2650625683" sldId="265"/>
        </pc:sldMkLst>
      </pc:sldChg>
      <pc:sldChg chg="del">
        <pc:chgData name="anna iliscupidez" userId="98dfd48dcb915441" providerId="LiveId" clId="{62C04348-D995-4E1E-B009-E4EF7BDE1E4D}" dt="2020-07-07T19:32:02.003" v="1" actId="2696"/>
        <pc:sldMkLst>
          <pc:docMk/>
          <pc:sldMk cId="2059825137" sldId="293"/>
        </pc:sldMkLst>
      </pc:sldChg>
      <pc:sldChg chg="del">
        <pc:chgData name="anna iliscupidez" userId="98dfd48dcb915441" providerId="LiveId" clId="{62C04348-D995-4E1E-B009-E4EF7BDE1E4D}" dt="2020-07-07T19:31:59.963" v="0" actId="2696"/>
        <pc:sldMkLst>
          <pc:docMk/>
          <pc:sldMk cId="3144201458" sldId="299"/>
        </pc:sldMkLst>
      </pc:sldChg>
      <pc:sldChg chg="modSp mod">
        <pc:chgData name="anna iliscupidez" userId="98dfd48dcb915441" providerId="LiveId" clId="{62C04348-D995-4E1E-B009-E4EF7BDE1E4D}" dt="2020-07-07T19:39:23.995" v="336" actId="20577"/>
        <pc:sldMkLst>
          <pc:docMk/>
          <pc:sldMk cId="3295690893" sldId="301"/>
        </pc:sldMkLst>
        <pc:spChg chg="mod">
          <ac:chgData name="anna iliscupidez" userId="98dfd48dcb915441" providerId="LiveId" clId="{62C04348-D995-4E1E-B009-E4EF7BDE1E4D}" dt="2020-07-07T19:39:23.995" v="336" actId="20577"/>
          <ac:spMkLst>
            <pc:docMk/>
            <pc:sldMk cId="3295690893" sldId="301"/>
            <ac:spMk id="3" creationId="{FF40E15C-B3EB-584A-9004-FC75A818F59A}"/>
          </ac:spMkLst>
        </pc:spChg>
        <pc:spChg chg="mod">
          <ac:chgData name="anna iliscupidez" userId="98dfd48dcb915441" providerId="LiveId" clId="{62C04348-D995-4E1E-B009-E4EF7BDE1E4D}" dt="2020-07-07T19:38:56.028" v="326" actId="27636"/>
          <ac:spMkLst>
            <pc:docMk/>
            <pc:sldMk cId="3295690893" sldId="301"/>
            <ac:spMk id="4" creationId="{621991AE-9D1D-7A4A-840D-FD380EDC4979}"/>
          </ac:spMkLst>
        </pc:spChg>
      </pc:sldChg>
      <pc:sldChg chg="add del">
        <pc:chgData name="anna iliscupidez" userId="98dfd48dcb915441" providerId="LiveId" clId="{62C04348-D995-4E1E-B009-E4EF7BDE1E4D}" dt="2020-07-08T16:49:57.820" v="343" actId="2696"/>
        <pc:sldMkLst>
          <pc:docMk/>
          <pc:sldMk cId="1417672591" sldId="302"/>
        </pc:sldMkLst>
      </pc:sldChg>
      <pc:sldChg chg="add del">
        <pc:chgData name="anna iliscupidez" userId="98dfd48dcb915441" providerId="LiveId" clId="{62C04348-D995-4E1E-B009-E4EF7BDE1E4D}" dt="2020-07-07T19:36:52.269" v="253" actId="2696"/>
        <pc:sldMkLst>
          <pc:docMk/>
          <pc:sldMk cId="3418472991" sldId="303"/>
        </pc:sldMkLst>
      </pc:sldChg>
      <pc:sldChg chg="del">
        <pc:chgData name="anna iliscupidez" userId="98dfd48dcb915441" providerId="LiveId" clId="{62C04348-D995-4E1E-B009-E4EF7BDE1E4D}" dt="2020-07-07T19:36:49.960" v="252" actId="2696"/>
        <pc:sldMkLst>
          <pc:docMk/>
          <pc:sldMk cId="3487181361" sldId="304"/>
        </pc:sldMkLst>
      </pc:sldChg>
      <pc:sldChg chg="del">
        <pc:chgData name="anna iliscupidez" userId="98dfd48dcb915441" providerId="LiveId" clId="{62C04348-D995-4E1E-B009-E4EF7BDE1E4D}" dt="2020-07-07T19:32:08.133" v="4" actId="2696"/>
        <pc:sldMkLst>
          <pc:docMk/>
          <pc:sldMk cId="3852767969" sldId="305"/>
        </pc:sldMkLst>
      </pc:sldChg>
      <pc:sldChg chg="del">
        <pc:chgData name="anna iliscupidez" userId="98dfd48dcb915441" providerId="LiveId" clId="{62C04348-D995-4E1E-B009-E4EF7BDE1E4D}" dt="2020-07-07T19:32:04.593" v="2" actId="2696"/>
        <pc:sldMkLst>
          <pc:docMk/>
          <pc:sldMk cId="3818869010" sldId="306"/>
        </pc:sldMkLst>
      </pc:sldChg>
      <pc:sldChg chg="del">
        <pc:chgData name="anna iliscupidez" userId="98dfd48dcb915441" providerId="LiveId" clId="{62C04348-D995-4E1E-B009-E4EF7BDE1E4D}" dt="2020-07-07T19:32:06.294" v="3" actId="2696"/>
        <pc:sldMkLst>
          <pc:docMk/>
          <pc:sldMk cId="2324028668" sldId="307"/>
        </pc:sldMkLst>
      </pc:sldChg>
    </pc:docChg>
  </pc:docChgLst>
  <pc:docChgLst>
    <pc:chgData name="Nicole Dube" userId="S::nicole.dube2@ucalgary.ca::e025e331-210b-4102-b4c7-575966453249" providerId="AD" clId="Web-{8B8D6450-BEE5-4D60-9886-73B35CDBAFB1}"/>
    <pc:docChg chg="addSld delSld modSld">
      <pc:chgData name="Nicole Dube" userId="S::nicole.dube2@ucalgary.ca::e025e331-210b-4102-b4c7-575966453249" providerId="AD" clId="Web-{8B8D6450-BEE5-4D60-9886-73B35CDBAFB1}" dt="2020-11-02T20:54:25.541" v="730"/>
      <pc:docMkLst>
        <pc:docMk/>
      </pc:docMkLst>
      <pc:sldChg chg="modSp">
        <pc:chgData name="Nicole Dube" userId="S::nicole.dube2@ucalgary.ca::e025e331-210b-4102-b4c7-575966453249" providerId="AD" clId="Web-{8B8D6450-BEE5-4D60-9886-73B35CDBAFB1}" dt="2020-11-02T20:49:12.352" v="477" actId="20577"/>
        <pc:sldMkLst>
          <pc:docMk/>
          <pc:sldMk cId="2466594216" sldId="302"/>
        </pc:sldMkLst>
        <pc:spChg chg="mod">
          <ac:chgData name="Nicole Dube" userId="S::nicole.dube2@ucalgary.ca::e025e331-210b-4102-b4c7-575966453249" providerId="AD" clId="Web-{8B8D6450-BEE5-4D60-9886-73B35CDBAFB1}" dt="2020-11-02T20:49:12.352" v="477" actId="20577"/>
          <ac:spMkLst>
            <pc:docMk/>
            <pc:sldMk cId="2466594216" sldId="302"/>
            <ac:spMk id="4" creationId="{FBF55BCF-0BBA-4C28-ACE6-1D320A0E2B1C}"/>
          </ac:spMkLst>
        </pc:spChg>
      </pc:sldChg>
      <pc:sldChg chg="modSp addCm">
        <pc:chgData name="Nicole Dube" userId="S::nicole.dube2@ucalgary.ca::e025e331-210b-4102-b4c7-575966453249" providerId="AD" clId="Web-{8B8D6450-BEE5-4D60-9886-73B35CDBAFB1}" dt="2020-11-02T20:53:34.557" v="727" actId="20577"/>
        <pc:sldMkLst>
          <pc:docMk/>
          <pc:sldMk cId="393043029" sldId="303"/>
        </pc:sldMkLst>
        <pc:spChg chg="mod">
          <ac:chgData name="Nicole Dube" userId="S::nicole.dube2@ucalgary.ca::e025e331-210b-4102-b4c7-575966453249" providerId="AD" clId="Web-{8B8D6450-BEE5-4D60-9886-73B35CDBAFB1}" dt="2020-11-02T20:52:53.853" v="678" actId="20577"/>
          <ac:spMkLst>
            <pc:docMk/>
            <pc:sldMk cId="393043029" sldId="303"/>
            <ac:spMk id="2" creationId="{6E34E0C5-57F3-46C2-B1FF-8942424085B8}"/>
          </ac:spMkLst>
        </pc:spChg>
        <pc:spChg chg="mod">
          <ac:chgData name="Nicole Dube" userId="S::nicole.dube2@ucalgary.ca::e025e331-210b-4102-b4c7-575966453249" providerId="AD" clId="Web-{8B8D6450-BEE5-4D60-9886-73B35CDBAFB1}" dt="2020-11-02T20:53:34.557" v="727" actId="20577"/>
          <ac:spMkLst>
            <pc:docMk/>
            <pc:sldMk cId="393043029" sldId="303"/>
            <ac:spMk id="3" creationId="{86855A12-CBBA-440E-8835-E816E8E465FD}"/>
          </ac:spMkLst>
        </pc:spChg>
      </pc:sldChg>
      <pc:sldChg chg="addSp delSp modSp">
        <pc:chgData name="Nicole Dube" userId="S::nicole.dube2@ucalgary.ca::e025e331-210b-4102-b4c7-575966453249" providerId="AD" clId="Web-{8B8D6450-BEE5-4D60-9886-73B35CDBAFB1}" dt="2020-11-02T20:42:15.069" v="255" actId="20577"/>
        <pc:sldMkLst>
          <pc:docMk/>
          <pc:sldMk cId="3849966539" sldId="310"/>
        </pc:sldMkLst>
        <pc:spChg chg="mod">
          <ac:chgData name="Nicole Dube" userId="S::nicole.dube2@ucalgary.ca::e025e331-210b-4102-b4c7-575966453249" providerId="AD" clId="Web-{8B8D6450-BEE5-4D60-9886-73B35CDBAFB1}" dt="2020-11-02T20:42:15.069" v="255" actId="20577"/>
          <ac:spMkLst>
            <pc:docMk/>
            <pc:sldMk cId="3849966539" sldId="310"/>
            <ac:spMk id="3" creationId="{86855A12-CBBA-440E-8835-E816E8E465FD}"/>
          </ac:spMkLst>
        </pc:spChg>
        <pc:spChg chg="del">
          <ac:chgData name="Nicole Dube" userId="S::nicole.dube2@ucalgary.ca::e025e331-210b-4102-b4c7-575966453249" providerId="AD" clId="Web-{8B8D6450-BEE5-4D60-9886-73B35CDBAFB1}" dt="2020-11-02T20:40:03.098" v="113"/>
          <ac:spMkLst>
            <pc:docMk/>
            <pc:sldMk cId="3849966539" sldId="310"/>
            <ac:spMk id="4" creationId="{FBF55BCF-0BBA-4C28-ACE6-1D320A0E2B1C}"/>
          </ac:spMkLst>
        </pc:spChg>
        <pc:picChg chg="add mod">
          <ac:chgData name="Nicole Dube" userId="S::nicole.dube2@ucalgary.ca::e025e331-210b-4102-b4c7-575966453249" providerId="AD" clId="Web-{8B8D6450-BEE5-4D60-9886-73B35CDBAFB1}" dt="2020-11-02T20:40:14.536" v="116" actId="1076"/>
          <ac:picMkLst>
            <pc:docMk/>
            <pc:sldMk cId="3849966539" sldId="310"/>
            <ac:picMk id="6" creationId="{8F19C911-7893-458F-A92A-E4A4E0551116}"/>
          </ac:picMkLst>
        </pc:picChg>
      </pc:sldChg>
      <pc:sldChg chg="delSp modSp addCm modCm">
        <pc:chgData name="Nicole Dube" userId="S::nicole.dube2@ucalgary.ca::e025e331-210b-4102-b4c7-575966453249" providerId="AD" clId="Web-{8B8D6450-BEE5-4D60-9886-73B35CDBAFB1}" dt="2020-11-02T20:54:25.541" v="730"/>
        <pc:sldMkLst>
          <pc:docMk/>
          <pc:sldMk cId="3564398752" sldId="311"/>
        </pc:sldMkLst>
        <pc:spChg chg="mod">
          <ac:chgData name="Nicole Dube" userId="S::nicole.dube2@ucalgary.ca::e025e331-210b-4102-b4c7-575966453249" providerId="AD" clId="Web-{8B8D6450-BEE5-4D60-9886-73B35CDBAFB1}" dt="2020-11-02T20:47:57.305" v="405" actId="20577"/>
          <ac:spMkLst>
            <pc:docMk/>
            <pc:sldMk cId="3564398752" sldId="311"/>
            <ac:spMk id="3" creationId="{86855A12-CBBA-440E-8835-E816E8E465FD}"/>
          </ac:spMkLst>
        </pc:spChg>
        <pc:spChg chg="del">
          <ac:chgData name="Nicole Dube" userId="S::nicole.dube2@ucalgary.ca::e025e331-210b-4102-b4c7-575966453249" providerId="AD" clId="Web-{8B8D6450-BEE5-4D60-9886-73B35CDBAFB1}" dt="2020-11-02T20:41:10.489" v="147"/>
          <ac:spMkLst>
            <pc:docMk/>
            <pc:sldMk cId="3564398752" sldId="311"/>
            <ac:spMk id="4" creationId="{FBF55BCF-0BBA-4C28-ACE6-1D320A0E2B1C}"/>
          </ac:spMkLst>
        </pc:spChg>
      </pc:sldChg>
      <pc:sldChg chg="del">
        <pc:chgData name="Nicole Dube" userId="S::nicole.dube2@ucalgary.ca::e025e331-210b-4102-b4c7-575966453249" providerId="AD" clId="Web-{8B8D6450-BEE5-4D60-9886-73B35CDBAFB1}" dt="2020-11-02T20:38:40.863" v="75"/>
        <pc:sldMkLst>
          <pc:docMk/>
          <pc:sldMk cId="620665399" sldId="312"/>
        </pc:sldMkLst>
      </pc:sldChg>
      <pc:sldChg chg="del">
        <pc:chgData name="Nicole Dube" userId="S::nicole.dube2@ucalgary.ca::e025e331-210b-4102-b4c7-575966453249" providerId="AD" clId="Web-{8B8D6450-BEE5-4D60-9886-73B35CDBAFB1}" dt="2020-11-02T20:38:48.285" v="76"/>
        <pc:sldMkLst>
          <pc:docMk/>
          <pc:sldMk cId="3462890602" sldId="313"/>
        </pc:sldMkLst>
      </pc:sldChg>
      <pc:sldChg chg="modSp add replId">
        <pc:chgData name="Nicole Dube" userId="S::nicole.dube2@ucalgary.ca::e025e331-210b-4102-b4c7-575966453249" providerId="AD" clId="Web-{8B8D6450-BEE5-4D60-9886-73B35CDBAFB1}" dt="2020-11-02T20:45:56.335" v="268" actId="20577"/>
        <pc:sldMkLst>
          <pc:docMk/>
          <pc:sldMk cId="3396449492" sldId="314"/>
        </pc:sldMkLst>
        <pc:spChg chg="mod">
          <ac:chgData name="Nicole Dube" userId="S::nicole.dube2@ucalgary.ca::e025e331-210b-4102-b4c7-575966453249" providerId="AD" clId="Web-{8B8D6450-BEE5-4D60-9886-73B35CDBAFB1}" dt="2020-11-02T20:39:13.114" v="93" actId="20577"/>
          <ac:spMkLst>
            <pc:docMk/>
            <pc:sldMk cId="3396449492" sldId="314"/>
            <ac:spMk id="2" creationId="{6E34E0C5-57F3-46C2-B1FF-8942424085B8}"/>
          </ac:spMkLst>
        </pc:spChg>
        <pc:spChg chg="mod">
          <ac:chgData name="Nicole Dube" userId="S::nicole.dube2@ucalgary.ca::e025e331-210b-4102-b4c7-575966453249" providerId="AD" clId="Web-{8B8D6450-BEE5-4D60-9886-73B35CDBAFB1}" dt="2020-11-02T20:45:56.335" v="268" actId="20577"/>
          <ac:spMkLst>
            <pc:docMk/>
            <pc:sldMk cId="3396449492" sldId="314"/>
            <ac:spMk id="3" creationId="{86855A12-CBBA-440E-8835-E816E8E465FD}"/>
          </ac:spMkLst>
        </pc:spChg>
      </pc:sldChg>
      <pc:sldChg chg="modSp add replId">
        <pc:chgData name="Nicole Dube" userId="S::nicole.dube2@ucalgary.ca::e025e331-210b-4102-b4c7-575966453249" providerId="AD" clId="Web-{8B8D6450-BEE5-4D60-9886-73B35CDBAFB1}" dt="2020-11-02T20:46:01.132" v="279" actId="20577"/>
        <pc:sldMkLst>
          <pc:docMk/>
          <pc:sldMk cId="2747957452" sldId="315"/>
        </pc:sldMkLst>
        <pc:spChg chg="mod">
          <ac:chgData name="Nicole Dube" userId="S::nicole.dube2@ucalgary.ca::e025e331-210b-4102-b4c7-575966453249" providerId="AD" clId="Web-{8B8D6450-BEE5-4D60-9886-73B35CDBAFB1}" dt="2020-11-02T20:39:21.270" v="107" actId="20577"/>
          <ac:spMkLst>
            <pc:docMk/>
            <pc:sldMk cId="2747957452" sldId="315"/>
            <ac:spMk id="2" creationId="{6E34E0C5-57F3-46C2-B1FF-8942424085B8}"/>
          </ac:spMkLst>
        </pc:spChg>
        <pc:spChg chg="mod">
          <ac:chgData name="Nicole Dube" userId="S::nicole.dube2@ucalgary.ca::e025e331-210b-4102-b4c7-575966453249" providerId="AD" clId="Web-{8B8D6450-BEE5-4D60-9886-73B35CDBAFB1}" dt="2020-11-02T20:46:01.132" v="279" actId="20577"/>
          <ac:spMkLst>
            <pc:docMk/>
            <pc:sldMk cId="2747957452" sldId="315"/>
            <ac:spMk id="3" creationId="{86855A12-CBBA-440E-8835-E816E8E465FD}"/>
          </ac:spMkLst>
        </pc:spChg>
      </pc:sldChg>
      <pc:sldChg chg="modSp add replId">
        <pc:chgData name="Nicole Dube" userId="S::nicole.dube2@ucalgary.ca::e025e331-210b-4102-b4c7-575966453249" providerId="AD" clId="Web-{8B8D6450-BEE5-4D60-9886-73B35CDBAFB1}" dt="2020-11-02T20:46:16.461" v="298" actId="20577"/>
        <pc:sldMkLst>
          <pc:docMk/>
          <pc:sldMk cId="1093567247" sldId="316"/>
        </pc:sldMkLst>
        <pc:spChg chg="mod">
          <ac:chgData name="Nicole Dube" userId="S::nicole.dube2@ucalgary.ca::e025e331-210b-4102-b4c7-575966453249" providerId="AD" clId="Web-{8B8D6450-BEE5-4D60-9886-73B35CDBAFB1}" dt="2020-11-02T20:46:11.507" v="291" actId="20577"/>
          <ac:spMkLst>
            <pc:docMk/>
            <pc:sldMk cId="1093567247" sldId="316"/>
            <ac:spMk id="2" creationId="{6E34E0C5-57F3-46C2-B1FF-8942424085B8}"/>
          </ac:spMkLst>
        </pc:spChg>
        <pc:spChg chg="mod">
          <ac:chgData name="Nicole Dube" userId="S::nicole.dube2@ucalgary.ca::e025e331-210b-4102-b4c7-575966453249" providerId="AD" clId="Web-{8B8D6450-BEE5-4D60-9886-73B35CDBAFB1}" dt="2020-11-02T20:46:16.461" v="298" actId="20577"/>
          <ac:spMkLst>
            <pc:docMk/>
            <pc:sldMk cId="1093567247" sldId="316"/>
            <ac:spMk id="3" creationId="{86855A12-CBBA-440E-8835-E816E8E465FD}"/>
          </ac:spMkLst>
        </pc:spChg>
      </pc:sldChg>
      <pc:sldChg chg="add replId">
        <pc:chgData name="Nicole Dube" userId="S::nicole.dube2@ucalgary.ca::e025e331-210b-4102-b4c7-575966453249" providerId="AD" clId="Web-{8B8D6450-BEE5-4D60-9886-73B35CDBAFB1}" dt="2020-11-02T20:52:39.166" v="652"/>
        <pc:sldMkLst>
          <pc:docMk/>
          <pc:sldMk cId="853939466" sldId="317"/>
        </pc:sldMkLst>
      </pc:sldChg>
    </pc:docChg>
  </pc:docChgLst>
  <pc:docChgLst>
    <pc:chgData name="Nikki Cheslock" userId="S::nikki.cheslock@ucalgary.ca::c3c4c64f-abb8-45f3-8f1a-45814f93496b" providerId="AD" clId="Web-{FD64ED44-68BA-452B-9ADA-2AF8F01E83DB}"/>
    <pc:docChg chg="modSld">
      <pc:chgData name="Nikki Cheslock" userId="S::nikki.cheslock@ucalgary.ca::c3c4c64f-abb8-45f3-8f1a-45814f93496b" providerId="AD" clId="Web-{FD64ED44-68BA-452B-9ADA-2AF8F01E83DB}" dt="2020-11-18T21:37:05.656" v="30" actId="20577"/>
      <pc:docMkLst>
        <pc:docMk/>
      </pc:docMkLst>
      <pc:sldChg chg="modSp addCm">
        <pc:chgData name="Nikki Cheslock" userId="S::nikki.cheslock@ucalgary.ca::c3c4c64f-abb8-45f3-8f1a-45814f93496b" providerId="AD" clId="Web-{FD64ED44-68BA-452B-9ADA-2AF8F01E83DB}" dt="2020-11-18T21:37:05.656" v="30" actId="20577"/>
        <pc:sldMkLst>
          <pc:docMk/>
          <pc:sldMk cId="853939466" sldId="317"/>
        </pc:sldMkLst>
        <pc:spChg chg="mod">
          <ac:chgData name="Nikki Cheslock" userId="S::nikki.cheslock@ucalgary.ca::c3c4c64f-abb8-45f3-8f1a-45814f93496b" providerId="AD" clId="Web-{FD64ED44-68BA-452B-9ADA-2AF8F01E83DB}" dt="2020-11-18T21:37:05.656" v="30" actId="20577"/>
          <ac:spMkLst>
            <pc:docMk/>
            <pc:sldMk cId="853939466" sldId="317"/>
            <ac:spMk id="3" creationId="{86855A12-CBBA-440E-8835-E816E8E465FD}"/>
          </ac:spMkLst>
        </pc:spChg>
      </pc:sldChg>
    </pc:docChg>
  </pc:docChgLst>
  <pc:docChgLst>
    <pc:chgData name="Nicole Dube" userId="S::nicole.dube2@ucalgary.ca::e025e331-210b-4102-b4c7-575966453249" providerId="AD" clId="Web-{378116A3-EF36-4AC3-8CBD-857864DAF4EE}"/>
    <pc:docChg chg="modSld">
      <pc:chgData name="Nicole Dube" userId="S::nicole.dube2@ucalgary.ca::e025e331-210b-4102-b4c7-575966453249" providerId="AD" clId="Web-{378116A3-EF36-4AC3-8CBD-857864DAF4EE}" dt="2020-11-12T19:34:55.725" v="73" actId="20577"/>
      <pc:docMkLst>
        <pc:docMk/>
      </pc:docMkLst>
      <pc:sldChg chg="modSp">
        <pc:chgData name="Nicole Dube" userId="S::nicole.dube2@ucalgary.ca::e025e331-210b-4102-b4c7-575966453249" providerId="AD" clId="Web-{378116A3-EF36-4AC3-8CBD-857864DAF4EE}" dt="2020-11-12T19:34:07.459" v="28" actId="1076"/>
        <pc:sldMkLst>
          <pc:docMk/>
          <pc:sldMk cId="393043029" sldId="303"/>
        </pc:sldMkLst>
        <pc:spChg chg="mod">
          <ac:chgData name="Nicole Dube" userId="S::nicole.dube2@ucalgary.ca::e025e331-210b-4102-b4c7-575966453249" providerId="AD" clId="Web-{378116A3-EF36-4AC3-8CBD-857864DAF4EE}" dt="2020-11-12T19:34:07.459" v="28" actId="1076"/>
          <ac:spMkLst>
            <pc:docMk/>
            <pc:sldMk cId="393043029" sldId="303"/>
            <ac:spMk id="3" creationId="{86855A12-CBBA-440E-8835-E816E8E465FD}"/>
          </ac:spMkLst>
        </pc:spChg>
      </pc:sldChg>
      <pc:sldChg chg="modSp">
        <pc:chgData name="Nicole Dube" userId="S::nicole.dube2@ucalgary.ca::e025e331-210b-4102-b4c7-575966453249" providerId="AD" clId="Web-{378116A3-EF36-4AC3-8CBD-857864DAF4EE}" dt="2020-11-12T19:33:55.256" v="17" actId="20577"/>
        <pc:sldMkLst>
          <pc:docMk/>
          <pc:sldMk cId="1618690767" sldId="308"/>
        </pc:sldMkLst>
        <pc:spChg chg="mod">
          <ac:chgData name="Nicole Dube" userId="S::nicole.dube2@ucalgary.ca::e025e331-210b-4102-b4c7-575966453249" providerId="AD" clId="Web-{378116A3-EF36-4AC3-8CBD-857864DAF4EE}" dt="2020-11-12T19:33:49.928" v="14" actId="20577"/>
          <ac:spMkLst>
            <pc:docMk/>
            <pc:sldMk cId="1618690767" sldId="308"/>
            <ac:spMk id="2" creationId="{6E34E0C5-57F3-46C2-B1FF-8942424085B8}"/>
          </ac:spMkLst>
        </pc:spChg>
        <pc:spChg chg="mod">
          <ac:chgData name="Nicole Dube" userId="S::nicole.dube2@ucalgary.ca::e025e331-210b-4102-b4c7-575966453249" providerId="AD" clId="Web-{378116A3-EF36-4AC3-8CBD-857864DAF4EE}" dt="2020-11-12T19:33:55.256" v="17" actId="20577"/>
          <ac:spMkLst>
            <pc:docMk/>
            <pc:sldMk cId="1618690767" sldId="308"/>
            <ac:spMk id="4" creationId="{FBF55BCF-0BBA-4C28-ACE6-1D320A0E2B1C}"/>
          </ac:spMkLst>
        </pc:spChg>
      </pc:sldChg>
      <pc:sldChg chg="modSp">
        <pc:chgData name="Nicole Dube" userId="S::nicole.dube2@ucalgary.ca::e025e331-210b-4102-b4c7-575966453249" providerId="AD" clId="Web-{378116A3-EF36-4AC3-8CBD-857864DAF4EE}" dt="2020-11-12T19:34:54.975" v="71" actId="20577"/>
        <pc:sldMkLst>
          <pc:docMk/>
          <pc:sldMk cId="853939466" sldId="317"/>
        </pc:sldMkLst>
        <pc:spChg chg="mod">
          <ac:chgData name="Nicole Dube" userId="S::nicole.dube2@ucalgary.ca::e025e331-210b-4102-b4c7-575966453249" providerId="AD" clId="Web-{378116A3-EF36-4AC3-8CBD-857864DAF4EE}" dt="2020-11-12T19:34:54.975" v="71" actId="20577"/>
          <ac:spMkLst>
            <pc:docMk/>
            <pc:sldMk cId="853939466" sldId="317"/>
            <ac:spMk id="3" creationId="{86855A12-CBBA-440E-8835-E816E8E465FD}"/>
          </ac:spMkLst>
        </pc:spChg>
      </pc:sldChg>
    </pc:docChg>
  </pc:docChgLst>
  <pc:docChgLst>
    <pc:chgData name="Nikki Cheslock" userId="S::nikki.cheslock@ucalgary.ca::c3c4c64f-abb8-45f3-8f1a-45814f93496b" providerId="AD" clId="Web-{1FAE625C-E8E8-41EA-B913-2B47652EF7C4}"/>
    <pc:docChg chg="">
      <pc:chgData name="Nikki Cheslock" userId="S::nikki.cheslock@ucalgary.ca::c3c4c64f-abb8-45f3-8f1a-45814f93496b" providerId="AD" clId="Web-{1FAE625C-E8E8-41EA-B913-2B47652EF7C4}" dt="2020-11-15T22:40:06.130" v="1"/>
      <pc:docMkLst>
        <pc:docMk/>
      </pc:docMkLst>
      <pc:sldChg chg="addCm">
        <pc:chgData name="Nikki Cheslock" userId="S::nikki.cheslock@ucalgary.ca::c3c4c64f-abb8-45f3-8f1a-45814f93496b" providerId="AD" clId="Web-{1FAE625C-E8E8-41EA-B913-2B47652EF7C4}" dt="2020-11-15T22:37:18.381" v="0"/>
        <pc:sldMkLst>
          <pc:docMk/>
          <pc:sldMk cId="2466594216" sldId="302"/>
        </pc:sldMkLst>
      </pc:sldChg>
      <pc:sldChg chg="addCm">
        <pc:chgData name="Nikki Cheslock" userId="S::nikki.cheslock@ucalgary.ca::c3c4c64f-abb8-45f3-8f1a-45814f93496b" providerId="AD" clId="Web-{1FAE625C-E8E8-41EA-B913-2B47652EF7C4}" dt="2020-11-15T22:40:06.130" v="1"/>
        <pc:sldMkLst>
          <pc:docMk/>
          <pc:sldMk cId="3564398752" sldId="311"/>
        </pc:sldMkLst>
      </pc:sldChg>
    </pc:docChg>
  </pc:docChgLst>
  <pc:docChgLst>
    <pc:chgData name="Nicole Dube" userId="S::nicole.dube2@ucalgary.ca::e025e331-210b-4102-b4c7-575966453249" providerId="AD" clId="Web-{35159E32-1A63-4640-82A2-F60F6EF5E225}"/>
    <pc:docChg chg="modSld">
      <pc:chgData name="Nicole Dube" userId="S::nicole.dube2@ucalgary.ca::e025e331-210b-4102-b4c7-575966453249" providerId="AD" clId="Web-{35159E32-1A63-4640-82A2-F60F6EF5E225}" dt="2020-11-03T19:37:19.276" v="290" actId="20577"/>
      <pc:docMkLst>
        <pc:docMk/>
      </pc:docMkLst>
      <pc:sldChg chg="modCm">
        <pc:chgData name="Nicole Dube" userId="S::nicole.dube2@ucalgary.ca::e025e331-210b-4102-b4c7-575966453249" providerId="AD" clId="Web-{35159E32-1A63-4640-82A2-F60F6EF5E225}" dt="2020-11-03T19:29:07.057" v="1"/>
        <pc:sldMkLst>
          <pc:docMk/>
          <pc:sldMk cId="393043029" sldId="303"/>
        </pc:sldMkLst>
      </pc:sldChg>
      <pc:sldChg chg="addCm">
        <pc:chgData name="Nicole Dube" userId="S::nicole.dube2@ucalgary.ca::e025e331-210b-4102-b4c7-575966453249" providerId="AD" clId="Web-{35159E32-1A63-4640-82A2-F60F6EF5E225}" dt="2020-11-03T19:31:10.319" v="180"/>
        <pc:sldMkLst>
          <pc:docMk/>
          <pc:sldMk cId="574704749" sldId="306"/>
        </pc:sldMkLst>
      </pc:sldChg>
      <pc:sldChg chg="addCm">
        <pc:chgData name="Nicole Dube" userId="S::nicole.dube2@ucalgary.ca::e025e331-210b-4102-b4c7-575966453249" providerId="AD" clId="Web-{35159E32-1A63-4640-82A2-F60F6EF5E225}" dt="2020-11-03T19:28:24.116" v="0"/>
        <pc:sldMkLst>
          <pc:docMk/>
          <pc:sldMk cId="1757333759" sldId="307"/>
        </pc:sldMkLst>
      </pc:sldChg>
      <pc:sldChg chg="modSp">
        <pc:chgData name="Nicole Dube" userId="S::nicole.dube2@ucalgary.ca::e025e331-210b-4102-b4c7-575966453249" providerId="AD" clId="Web-{35159E32-1A63-4640-82A2-F60F6EF5E225}" dt="2020-11-03T19:37:19.276" v="289" actId="20577"/>
        <pc:sldMkLst>
          <pc:docMk/>
          <pc:sldMk cId="2747957452" sldId="315"/>
        </pc:sldMkLst>
        <pc:spChg chg="mod">
          <ac:chgData name="Nicole Dube" userId="S::nicole.dube2@ucalgary.ca::e025e331-210b-4102-b4c7-575966453249" providerId="AD" clId="Web-{35159E32-1A63-4640-82A2-F60F6EF5E225}" dt="2020-11-03T19:37:19.276" v="289" actId="20577"/>
          <ac:spMkLst>
            <pc:docMk/>
            <pc:sldMk cId="2747957452" sldId="315"/>
            <ac:spMk id="3" creationId="{86855A12-CBBA-440E-8835-E816E8E465FD}"/>
          </ac:spMkLst>
        </pc:spChg>
      </pc:sldChg>
      <pc:sldChg chg="modSp">
        <pc:chgData name="Nicole Dube" userId="S::nicole.dube2@ucalgary.ca::e025e331-210b-4102-b4c7-575966453249" providerId="AD" clId="Web-{35159E32-1A63-4640-82A2-F60F6EF5E225}" dt="2020-11-03T19:36:58.242" v="227" actId="20577"/>
        <pc:sldMkLst>
          <pc:docMk/>
          <pc:sldMk cId="1093567247" sldId="316"/>
        </pc:sldMkLst>
        <pc:spChg chg="mod">
          <ac:chgData name="Nicole Dube" userId="S::nicole.dube2@ucalgary.ca::e025e331-210b-4102-b4c7-575966453249" providerId="AD" clId="Web-{35159E32-1A63-4640-82A2-F60F6EF5E225}" dt="2020-11-03T19:36:58.242" v="227" actId="20577"/>
          <ac:spMkLst>
            <pc:docMk/>
            <pc:sldMk cId="1093567247" sldId="316"/>
            <ac:spMk id="3" creationId="{86855A12-CBBA-440E-8835-E816E8E465FD}"/>
          </ac:spMkLst>
        </pc:spChg>
      </pc:sldChg>
      <pc:sldChg chg="modSp">
        <pc:chgData name="Nicole Dube" userId="S::nicole.dube2@ucalgary.ca::e025e331-210b-4102-b4c7-575966453249" providerId="AD" clId="Web-{35159E32-1A63-4640-82A2-F60F6EF5E225}" dt="2020-11-03T19:30:01.891" v="138" actId="20577"/>
        <pc:sldMkLst>
          <pc:docMk/>
          <pc:sldMk cId="853939466" sldId="317"/>
        </pc:sldMkLst>
        <pc:spChg chg="mod">
          <ac:chgData name="Nicole Dube" userId="S::nicole.dube2@ucalgary.ca::e025e331-210b-4102-b4c7-575966453249" providerId="AD" clId="Web-{35159E32-1A63-4640-82A2-F60F6EF5E225}" dt="2020-11-03T19:30:01.891" v="138" actId="20577"/>
          <ac:spMkLst>
            <pc:docMk/>
            <pc:sldMk cId="853939466" sldId="317"/>
            <ac:spMk id="3" creationId="{86855A12-CBBA-440E-8835-E816E8E465FD}"/>
          </ac:spMkLst>
        </pc:spChg>
      </pc:sldChg>
    </pc:docChg>
  </pc:docChgLst>
  <pc:docChgLst>
    <pc:chgData name="Nicole Dube" userId="S::nicole.dube2@ucalgary.ca::e025e331-210b-4102-b4c7-575966453249" providerId="AD" clId="Web-{2DBD0D82-5B83-416F-9A8F-87FB8EAB70BD}"/>
    <pc:docChg chg="modSld">
      <pc:chgData name="Nicole Dube" userId="S::nicole.dube2@ucalgary.ca::e025e331-210b-4102-b4c7-575966453249" providerId="AD" clId="Web-{2DBD0D82-5B83-416F-9A8F-87FB8EAB70BD}" dt="2020-11-02T20:30:00.972" v="14" actId="1076"/>
      <pc:docMkLst>
        <pc:docMk/>
      </pc:docMkLst>
      <pc:sldChg chg="delSp modSp">
        <pc:chgData name="Nicole Dube" userId="S::nicole.dube2@ucalgary.ca::e025e331-210b-4102-b4c7-575966453249" providerId="AD" clId="Web-{2DBD0D82-5B83-416F-9A8F-87FB8EAB70BD}" dt="2020-11-02T20:30:00.972" v="14" actId="1076"/>
        <pc:sldMkLst>
          <pc:docMk/>
          <pc:sldMk cId="574704749" sldId="306"/>
        </pc:sldMkLst>
        <pc:spChg chg="mod">
          <ac:chgData name="Nicole Dube" userId="S::nicole.dube2@ucalgary.ca::e025e331-210b-4102-b4c7-575966453249" providerId="AD" clId="Web-{2DBD0D82-5B83-416F-9A8F-87FB8EAB70BD}" dt="2020-11-02T20:29:43.613" v="10" actId="20577"/>
          <ac:spMkLst>
            <pc:docMk/>
            <pc:sldMk cId="574704749" sldId="306"/>
            <ac:spMk id="2" creationId="{6E34E0C5-57F3-46C2-B1FF-8942424085B8}"/>
          </ac:spMkLst>
        </pc:spChg>
        <pc:spChg chg="del">
          <ac:chgData name="Nicole Dube" userId="S::nicole.dube2@ucalgary.ca::e025e331-210b-4102-b4c7-575966453249" providerId="AD" clId="Web-{2DBD0D82-5B83-416F-9A8F-87FB8EAB70BD}" dt="2020-11-02T20:29:48.863" v="12"/>
          <ac:spMkLst>
            <pc:docMk/>
            <pc:sldMk cId="574704749" sldId="306"/>
            <ac:spMk id="3" creationId="{86855A12-CBBA-440E-8835-E816E8E465FD}"/>
          </ac:spMkLst>
        </pc:spChg>
        <pc:spChg chg="mod">
          <ac:chgData name="Nicole Dube" userId="S::nicole.dube2@ucalgary.ca::e025e331-210b-4102-b4c7-575966453249" providerId="AD" clId="Web-{2DBD0D82-5B83-416F-9A8F-87FB8EAB70BD}" dt="2020-11-02T20:30:00.972" v="14" actId="1076"/>
          <ac:spMkLst>
            <pc:docMk/>
            <pc:sldMk cId="574704749" sldId="306"/>
            <ac:spMk id="4" creationId="{FBF55BCF-0BBA-4C28-ACE6-1D320A0E2B1C}"/>
          </ac:spMkLst>
        </pc:spChg>
      </pc:sldChg>
    </pc:docChg>
  </pc:docChgLst>
  <pc:docChgLst>
    <pc:chgData name="Nikki Cheslock" userId="S::nikki.cheslock@ucalgary.ca::c3c4c64f-abb8-45f3-8f1a-45814f93496b" providerId="AD" clId="Web-{FB0B6262-F7AC-430B-ACBC-53E5CC31A916}"/>
    <pc:docChg chg="modSld">
      <pc:chgData name="Nikki Cheslock" userId="S::nikki.cheslock@ucalgary.ca::c3c4c64f-abb8-45f3-8f1a-45814f93496b" providerId="AD" clId="Web-{FB0B6262-F7AC-430B-ACBC-53E5CC31A916}" dt="2020-11-10T21:15:30.154" v="9" actId="20577"/>
      <pc:docMkLst>
        <pc:docMk/>
      </pc:docMkLst>
      <pc:sldChg chg="modSp">
        <pc:chgData name="Nikki Cheslock" userId="S::nikki.cheslock@ucalgary.ca::c3c4c64f-abb8-45f3-8f1a-45814f93496b" providerId="AD" clId="Web-{FB0B6262-F7AC-430B-ACBC-53E5CC31A916}" dt="2020-11-10T21:15:30.154" v="8" actId="20577"/>
        <pc:sldMkLst>
          <pc:docMk/>
          <pc:sldMk cId="853939466" sldId="317"/>
        </pc:sldMkLst>
        <pc:spChg chg="mod">
          <ac:chgData name="Nikki Cheslock" userId="S::nikki.cheslock@ucalgary.ca::c3c4c64f-abb8-45f3-8f1a-45814f93496b" providerId="AD" clId="Web-{FB0B6262-F7AC-430B-ACBC-53E5CC31A916}" dt="2020-11-10T21:15:30.154" v="8" actId="20577"/>
          <ac:spMkLst>
            <pc:docMk/>
            <pc:sldMk cId="853939466" sldId="317"/>
            <ac:spMk id="3" creationId="{86855A12-CBBA-440E-8835-E816E8E465FD}"/>
          </ac:spMkLst>
        </pc:spChg>
      </pc:sldChg>
    </pc:docChg>
  </pc:docChgLst>
  <pc:docChgLst>
    <pc:chgData name="Nikki Cheslock" userId="S::nikki.cheslock@ucalgary.ca::c3c4c64f-abb8-45f3-8f1a-45814f93496b" providerId="AD" clId="Web-{3F9FF695-3878-4384-80CD-31D548DC2C3E}"/>
    <pc:docChg chg="modSld">
      <pc:chgData name="Nikki Cheslock" userId="S::nikki.cheslock@ucalgary.ca::c3c4c64f-abb8-45f3-8f1a-45814f93496b" providerId="AD" clId="Web-{3F9FF695-3878-4384-80CD-31D548DC2C3E}" dt="2020-11-13T18:55:04.667" v="26" actId="1076"/>
      <pc:docMkLst>
        <pc:docMk/>
      </pc:docMkLst>
      <pc:sldChg chg="modSp">
        <pc:chgData name="Nikki Cheslock" userId="S::nikki.cheslock@ucalgary.ca::c3c4c64f-abb8-45f3-8f1a-45814f93496b" providerId="AD" clId="Web-{3F9FF695-3878-4384-80CD-31D548DC2C3E}" dt="2020-11-13T18:52:30.010" v="20" actId="20577"/>
        <pc:sldMkLst>
          <pc:docMk/>
          <pc:sldMk cId="3396449492" sldId="314"/>
        </pc:sldMkLst>
        <pc:spChg chg="mod">
          <ac:chgData name="Nikki Cheslock" userId="S::nikki.cheslock@ucalgary.ca::c3c4c64f-abb8-45f3-8f1a-45814f93496b" providerId="AD" clId="Web-{3F9FF695-3878-4384-80CD-31D548DC2C3E}" dt="2020-11-13T18:52:30.010" v="20" actId="20577"/>
          <ac:spMkLst>
            <pc:docMk/>
            <pc:sldMk cId="3396449492" sldId="314"/>
            <ac:spMk id="3" creationId="{86855A12-CBBA-440E-8835-E816E8E465FD}"/>
          </ac:spMkLst>
        </pc:spChg>
      </pc:sldChg>
      <pc:sldChg chg="addSp delSp modSp">
        <pc:chgData name="Nikki Cheslock" userId="S::nikki.cheslock@ucalgary.ca::c3c4c64f-abb8-45f3-8f1a-45814f93496b" providerId="AD" clId="Web-{3F9FF695-3878-4384-80CD-31D548DC2C3E}" dt="2020-11-13T18:54:04.713" v="23"/>
        <pc:sldMkLst>
          <pc:docMk/>
          <pc:sldMk cId="1093567247" sldId="316"/>
        </pc:sldMkLst>
        <pc:picChg chg="add del mod">
          <ac:chgData name="Nikki Cheslock" userId="S::nikki.cheslock@ucalgary.ca::c3c4c64f-abb8-45f3-8f1a-45814f93496b" providerId="AD" clId="Web-{3F9FF695-3878-4384-80CD-31D548DC2C3E}" dt="2020-11-13T18:54:04.713" v="23"/>
          <ac:picMkLst>
            <pc:docMk/>
            <pc:sldMk cId="1093567247" sldId="316"/>
            <ac:picMk id="4" creationId="{9FFACCDA-8601-43BB-BA9C-DE7AB900A615}"/>
          </ac:picMkLst>
        </pc:picChg>
      </pc:sldChg>
      <pc:sldChg chg="modSp">
        <pc:chgData name="Nikki Cheslock" userId="S::nikki.cheslock@ucalgary.ca::c3c4c64f-abb8-45f3-8f1a-45814f93496b" providerId="AD" clId="Web-{3F9FF695-3878-4384-80CD-31D548DC2C3E}" dt="2020-11-13T18:52:13.588" v="11" actId="20577"/>
        <pc:sldMkLst>
          <pc:docMk/>
          <pc:sldMk cId="853939466" sldId="317"/>
        </pc:sldMkLst>
        <pc:spChg chg="mod">
          <ac:chgData name="Nikki Cheslock" userId="S::nikki.cheslock@ucalgary.ca::c3c4c64f-abb8-45f3-8f1a-45814f93496b" providerId="AD" clId="Web-{3F9FF695-3878-4384-80CD-31D548DC2C3E}" dt="2020-11-13T18:52:13.588" v="11" actId="20577"/>
          <ac:spMkLst>
            <pc:docMk/>
            <pc:sldMk cId="853939466" sldId="317"/>
            <ac:spMk id="3" creationId="{86855A12-CBBA-440E-8835-E816E8E465FD}"/>
          </ac:spMkLst>
        </pc:spChg>
      </pc:sldChg>
      <pc:sldChg chg="modSp">
        <pc:chgData name="Nikki Cheslock" userId="S::nikki.cheslock@ucalgary.ca::c3c4c64f-abb8-45f3-8f1a-45814f93496b" providerId="AD" clId="Web-{3F9FF695-3878-4384-80CD-31D548DC2C3E}" dt="2020-11-13T18:55:04.667" v="26" actId="1076"/>
        <pc:sldMkLst>
          <pc:docMk/>
          <pc:sldMk cId="4136079345" sldId="320"/>
        </pc:sldMkLst>
        <pc:spChg chg="mod">
          <ac:chgData name="Nikki Cheslock" userId="S::nikki.cheslock@ucalgary.ca::c3c4c64f-abb8-45f3-8f1a-45814f93496b" providerId="AD" clId="Web-{3F9FF695-3878-4384-80CD-31D548DC2C3E}" dt="2020-11-13T18:43:10.006" v="1" actId="20577"/>
          <ac:spMkLst>
            <pc:docMk/>
            <pc:sldMk cId="4136079345" sldId="320"/>
            <ac:spMk id="3" creationId="{86855A12-CBBA-440E-8835-E816E8E465FD}"/>
          </ac:spMkLst>
        </pc:spChg>
        <pc:picChg chg="mod">
          <ac:chgData name="Nikki Cheslock" userId="S::nikki.cheslock@ucalgary.ca::c3c4c64f-abb8-45f3-8f1a-45814f93496b" providerId="AD" clId="Web-{3F9FF695-3878-4384-80CD-31D548DC2C3E}" dt="2020-11-13T18:55:04.667" v="26" actId="1076"/>
          <ac:picMkLst>
            <pc:docMk/>
            <pc:sldMk cId="4136079345" sldId="320"/>
            <ac:picMk id="4" creationId="{6C5E5FB1-75E1-4C38-AA4B-9DD0465500C5}"/>
          </ac:picMkLst>
        </pc:picChg>
      </pc:sldChg>
    </pc:docChg>
  </pc:docChgLst>
  <pc:docChgLst>
    <pc:chgData name="Nicole Dube" userId="S::nicole.dube2@ucalgary.ca::e025e331-210b-4102-b4c7-575966453249" providerId="AD" clId="Web-{861701E8-A9C3-445A-8A11-03DD26A5C717}"/>
    <pc:docChg chg="modSld">
      <pc:chgData name="Nicole Dube" userId="S::nicole.dube2@ucalgary.ca::e025e331-210b-4102-b4c7-575966453249" providerId="AD" clId="Web-{861701E8-A9C3-445A-8A11-03DD26A5C717}" dt="2020-11-02T20:36:04.510" v="24" actId="20577"/>
      <pc:docMkLst>
        <pc:docMk/>
      </pc:docMkLst>
      <pc:sldChg chg="modSp">
        <pc:chgData name="Nicole Dube" userId="S::nicole.dube2@ucalgary.ca::e025e331-210b-4102-b4c7-575966453249" providerId="AD" clId="Web-{861701E8-A9C3-445A-8A11-03DD26A5C717}" dt="2020-11-02T20:36:03.791" v="22" actId="20577"/>
        <pc:sldMkLst>
          <pc:docMk/>
          <pc:sldMk cId="3849966539" sldId="310"/>
        </pc:sldMkLst>
        <pc:spChg chg="mod">
          <ac:chgData name="Nicole Dube" userId="S::nicole.dube2@ucalgary.ca::e025e331-210b-4102-b4c7-575966453249" providerId="AD" clId="Web-{861701E8-A9C3-445A-8A11-03DD26A5C717}" dt="2020-11-02T20:36:03.791" v="22" actId="20577"/>
          <ac:spMkLst>
            <pc:docMk/>
            <pc:sldMk cId="3849966539" sldId="310"/>
            <ac:spMk id="2" creationId="{6E34E0C5-57F3-46C2-B1FF-8942424085B8}"/>
          </ac:spMkLst>
        </pc:spChg>
      </pc:sldChg>
    </pc:docChg>
  </pc:docChgLst>
  <pc:docChgLst>
    <pc:chgData name="Nicole Dube" userId="S::nicole.dube2@ucalgary.ca::e025e331-210b-4102-b4c7-575966453249" providerId="AD" clId="Web-{7BFDFB75-4629-4FC5-8C6D-C52B1913C3C8}"/>
    <pc:docChg chg="modSld">
      <pc:chgData name="Nicole Dube" userId="S::nicole.dube2@ucalgary.ca::e025e331-210b-4102-b4c7-575966453249" providerId="AD" clId="Web-{7BFDFB75-4629-4FC5-8C6D-C52B1913C3C8}" dt="2020-11-17T19:38:05.584" v="47" actId="20577"/>
      <pc:docMkLst>
        <pc:docMk/>
      </pc:docMkLst>
      <pc:sldChg chg="modSp">
        <pc:chgData name="Nicole Dube" userId="S::nicole.dube2@ucalgary.ca::e025e331-210b-4102-b4c7-575966453249" providerId="AD" clId="Web-{7BFDFB75-4629-4FC5-8C6D-C52B1913C3C8}" dt="2020-11-17T19:38:04.646" v="45" actId="20577"/>
        <pc:sldMkLst>
          <pc:docMk/>
          <pc:sldMk cId="3564398752" sldId="311"/>
        </pc:sldMkLst>
        <pc:spChg chg="mod">
          <ac:chgData name="Nicole Dube" userId="S::nicole.dube2@ucalgary.ca::e025e331-210b-4102-b4c7-575966453249" providerId="AD" clId="Web-{7BFDFB75-4629-4FC5-8C6D-C52B1913C3C8}" dt="2020-11-17T19:38:04.646" v="45" actId="20577"/>
          <ac:spMkLst>
            <pc:docMk/>
            <pc:sldMk cId="3564398752" sldId="311"/>
            <ac:spMk id="2" creationId="{6E34E0C5-57F3-46C2-B1FF-8942424085B8}"/>
          </ac:spMkLst>
        </pc:spChg>
      </pc:sldChg>
      <pc:sldChg chg="modSp">
        <pc:chgData name="Nicole Dube" userId="S::nicole.dube2@ucalgary.ca::e025e331-210b-4102-b4c7-575966453249" providerId="AD" clId="Web-{7BFDFB75-4629-4FC5-8C6D-C52B1913C3C8}" dt="2020-11-17T19:37:32.974" v="3" actId="1076"/>
        <pc:sldMkLst>
          <pc:docMk/>
          <pc:sldMk cId="4136079345" sldId="320"/>
        </pc:sldMkLst>
        <pc:spChg chg="mod">
          <ac:chgData name="Nicole Dube" userId="S::nicole.dube2@ucalgary.ca::e025e331-210b-4102-b4c7-575966453249" providerId="AD" clId="Web-{7BFDFB75-4629-4FC5-8C6D-C52B1913C3C8}" dt="2020-11-17T19:37:32.974" v="3" actId="1076"/>
          <ac:spMkLst>
            <pc:docMk/>
            <pc:sldMk cId="4136079345" sldId="320"/>
            <ac:spMk id="3" creationId="{86855A12-CBBA-440E-8835-E816E8E465FD}"/>
          </ac:spMkLst>
        </pc:spChg>
        <pc:spChg chg="mod">
          <ac:chgData name="Nicole Dube" userId="S::nicole.dube2@ucalgary.ca::e025e331-210b-4102-b4c7-575966453249" providerId="AD" clId="Web-{7BFDFB75-4629-4FC5-8C6D-C52B1913C3C8}" dt="2020-11-17T19:37:26.881" v="2" actId="1076"/>
          <ac:spMkLst>
            <pc:docMk/>
            <pc:sldMk cId="4136079345" sldId="320"/>
            <ac:spMk id="6" creationId="{13958353-DF09-4BB4-83B1-5BFF8A06CB5D}"/>
          </ac:spMkLst>
        </pc:spChg>
      </pc:sldChg>
    </pc:docChg>
  </pc:docChgLst>
  <pc:docChgLst>
    <pc:chgData name="Nikki Cheslock" userId="S::nikki.cheslock@ucalgary.ca::c3c4c64f-abb8-45f3-8f1a-45814f93496b" providerId="AD" clId="Web-{D43687A3-CB1A-465E-B7AA-F38363632EA7}"/>
    <pc:docChg chg="modSld">
      <pc:chgData name="Nikki Cheslock" userId="S::nikki.cheslock@ucalgary.ca::c3c4c64f-abb8-45f3-8f1a-45814f93496b" providerId="AD" clId="Web-{D43687A3-CB1A-465E-B7AA-F38363632EA7}" dt="2020-11-17T18:50:10.577" v="61" actId="20577"/>
      <pc:docMkLst>
        <pc:docMk/>
      </pc:docMkLst>
      <pc:sldChg chg="modSp">
        <pc:chgData name="Nikki Cheslock" userId="S::nikki.cheslock@ucalgary.ca::c3c4c64f-abb8-45f3-8f1a-45814f93496b" providerId="AD" clId="Web-{D43687A3-CB1A-465E-B7AA-F38363632EA7}" dt="2020-11-17T18:50:10.577" v="61" actId="20577"/>
        <pc:sldMkLst>
          <pc:docMk/>
          <pc:sldMk cId="592893039" sldId="323"/>
        </pc:sldMkLst>
        <pc:spChg chg="mod">
          <ac:chgData name="Nikki Cheslock" userId="S::nikki.cheslock@ucalgary.ca::c3c4c64f-abb8-45f3-8f1a-45814f93496b" providerId="AD" clId="Web-{D43687A3-CB1A-465E-B7AA-F38363632EA7}" dt="2020-11-17T18:50:10.577" v="61" actId="20577"/>
          <ac:spMkLst>
            <pc:docMk/>
            <pc:sldMk cId="592893039" sldId="323"/>
            <ac:spMk id="3" creationId="{C7E8813D-23AD-4709-AF56-ECBA5AA1A75C}"/>
          </ac:spMkLst>
        </pc:spChg>
      </pc:sldChg>
    </pc:docChg>
  </pc:docChgLst>
  <pc:docChgLst>
    <pc:chgData name="Nikki Cheslock" userId="S::nikki.cheslock@ucalgary.ca::c3c4c64f-abb8-45f3-8f1a-45814f93496b" providerId="AD" clId="Web-{4527A78B-114C-4896-8237-33B11B340F22}"/>
    <pc:docChg chg="modSld">
      <pc:chgData name="Nikki Cheslock" userId="S::nikki.cheslock@ucalgary.ca::c3c4c64f-abb8-45f3-8f1a-45814f93496b" providerId="AD" clId="Web-{4527A78B-114C-4896-8237-33B11B340F22}" dt="2020-11-17T20:08:42.636" v="13" actId="20577"/>
      <pc:docMkLst>
        <pc:docMk/>
      </pc:docMkLst>
      <pc:sldChg chg="addCm">
        <pc:chgData name="Nikki Cheslock" userId="S::nikki.cheslock@ucalgary.ca::c3c4c64f-abb8-45f3-8f1a-45814f93496b" providerId="AD" clId="Web-{4527A78B-114C-4896-8237-33B11B340F22}" dt="2020-11-17T20:06:48.183" v="0"/>
        <pc:sldMkLst>
          <pc:docMk/>
          <pc:sldMk cId="1183254584" sldId="309"/>
        </pc:sldMkLst>
      </pc:sldChg>
      <pc:sldChg chg="modSp">
        <pc:chgData name="Nikki Cheslock" userId="S::nikki.cheslock@ucalgary.ca::c3c4c64f-abb8-45f3-8f1a-45814f93496b" providerId="AD" clId="Web-{4527A78B-114C-4896-8237-33B11B340F22}" dt="2020-11-17T20:08:41.964" v="11" actId="20577"/>
        <pc:sldMkLst>
          <pc:docMk/>
          <pc:sldMk cId="3564398752" sldId="311"/>
        </pc:sldMkLst>
        <pc:spChg chg="mod">
          <ac:chgData name="Nikki Cheslock" userId="S::nikki.cheslock@ucalgary.ca::c3c4c64f-abb8-45f3-8f1a-45814f93496b" providerId="AD" clId="Web-{4527A78B-114C-4896-8237-33B11B340F22}" dt="2020-11-17T20:08:41.964" v="11" actId="20577"/>
          <ac:spMkLst>
            <pc:docMk/>
            <pc:sldMk cId="3564398752" sldId="311"/>
            <ac:spMk id="3" creationId="{86855A12-CBBA-440E-8835-E816E8E465FD}"/>
          </ac:spMkLst>
        </pc:spChg>
      </pc:sldChg>
      <pc:sldChg chg="modSp">
        <pc:chgData name="Nikki Cheslock" userId="S::nikki.cheslock@ucalgary.ca::c3c4c64f-abb8-45f3-8f1a-45814f93496b" providerId="AD" clId="Web-{4527A78B-114C-4896-8237-33B11B340F22}" dt="2020-11-17T20:07:50.073" v="6" actId="20577"/>
        <pc:sldMkLst>
          <pc:docMk/>
          <pc:sldMk cId="592893039" sldId="323"/>
        </pc:sldMkLst>
        <pc:spChg chg="mod">
          <ac:chgData name="Nikki Cheslock" userId="S::nikki.cheslock@ucalgary.ca::c3c4c64f-abb8-45f3-8f1a-45814f93496b" providerId="AD" clId="Web-{4527A78B-114C-4896-8237-33B11B340F22}" dt="2020-11-17T20:07:50.073" v="6" actId="20577"/>
          <ac:spMkLst>
            <pc:docMk/>
            <pc:sldMk cId="592893039" sldId="323"/>
            <ac:spMk id="3" creationId="{C7E8813D-23AD-4709-AF56-ECBA5AA1A75C}"/>
          </ac:spMkLst>
        </pc:spChg>
      </pc:sldChg>
    </pc:docChg>
  </pc:docChgLst>
  <pc:docChgLst>
    <pc:chgData name="Nikki Cheslock" userId="S::nikki.cheslock@ucalgary.ca::c3c4c64f-abb8-45f3-8f1a-45814f93496b" providerId="AD" clId="Web-{B312A03A-5477-489A-95D8-1A97E4A32E61}"/>
    <pc:docChg chg="modSld">
      <pc:chgData name="Nikki Cheslock" userId="S::nikki.cheslock@ucalgary.ca::c3c4c64f-abb8-45f3-8f1a-45814f93496b" providerId="AD" clId="Web-{B312A03A-5477-489A-95D8-1A97E4A32E61}" dt="2020-11-10T16:49:16.596" v="498" actId="20577"/>
      <pc:docMkLst>
        <pc:docMk/>
      </pc:docMkLst>
      <pc:sldChg chg="modSp">
        <pc:chgData name="Nikki Cheslock" userId="S::nikki.cheslock@ucalgary.ca::c3c4c64f-abb8-45f3-8f1a-45814f93496b" providerId="AD" clId="Web-{B312A03A-5477-489A-95D8-1A97E4A32E61}" dt="2020-11-10T16:49:16.596" v="497" actId="20577"/>
        <pc:sldMkLst>
          <pc:docMk/>
          <pc:sldMk cId="853939466" sldId="317"/>
        </pc:sldMkLst>
        <pc:spChg chg="mod">
          <ac:chgData name="Nikki Cheslock" userId="S::nikki.cheslock@ucalgary.ca::c3c4c64f-abb8-45f3-8f1a-45814f93496b" providerId="AD" clId="Web-{B312A03A-5477-489A-95D8-1A97E4A32E61}" dt="2020-11-10T16:49:16.596" v="497" actId="20577"/>
          <ac:spMkLst>
            <pc:docMk/>
            <pc:sldMk cId="853939466" sldId="317"/>
            <ac:spMk id="3" creationId="{86855A12-CBBA-440E-8835-E816E8E465FD}"/>
          </ac:spMkLst>
        </pc:spChg>
      </pc:sldChg>
    </pc:docChg>
  </pc:docChgLst>
  <pc:docChgLst>
    <pc:chgData name="Nicole Dube" userId="S::nicole.dube2@ucalgary.ca::e025e331-210b-4102-b4c7-575966453249" providerId="AD" clId="Web-{FE0E2D68-425B-46E1-AB42-E0842987638E}"/>
    <pc:docChg chg="modSld">
      <pc:chgData name="Nicole Dube" userId="S::nicole.dube2@ucalgary.ca::e025e331-210b-4102-b4c7-575966453249" providerId="AD" clId="Web-{FE0E2D68-425B-46E1-AB42-E0842987638E}" dt="2020-11-02T20:14:53.931" v="19" actId="20577"/>
      <pc:docMkLst>
        <pc:docMk/>
      </pc:docMkLst>
      <pc:sldChg chg="addSp delSp modSp">
        <pc:chgData name="Nicole Dube" userId="S::nicole.dube2@ucalgary.ca::e025e331-210b-4102-b4c7-575966453249" providerId="AD" clId="Web-{FE0E2D68-425B-46E1-AB42-E0842987638E}" dt="2020-11-02T20:14:53.931" v="18" actId="20577"/>
        <pc:sldMkLst>
          <pc:docMk/>
          <pc:sldMk cId="1618690767" sldId="308"/>
        </pc:sldMkLst>
        <pc:spChg chg="mod">
          <ac:chgData name="Nicole Dube" userId="S::nicole.dube2@ucalgary.ca::e025e331-210b-4102-b4c7-575966453249" providerId="AD" clId="Web-{FE0E2D68-425B-46E1-AB42-E0842987638E}" dt="2020-11-02T20:14:53.931" v="18" actId="20577"/>
          <ac:spMkLst>
            <pc:docMk/>
            <pc:sldMk cId="1618690767" sldId="308"/>
            <ac:spMk id="4" creationId="{FBF55BCF-0BBA-4C28-ACE6-1D320A0E2B1C}"/>
          </ac:spMkLst>
        </pc:spChg>
        <pc:spChg chg="add del mod">
          <ac:chgData name="Nicole Dube" userId="S::nicole.dube2@ucalgary.ca::e025e331-210b-4102-b4c7-575966453249" providerId="AD" clId="Web-{FE0E2D68-425B-46E1-AB42-E0842987638E}" dt="2020-11-02T20:14:24.384" v="9"/>
          <ac:spMkLst>
            <pc:docMk/>
            <pc:sldMk cId="1618690767" sldId="308"/>
            <ac:spMk id="18" creationId="{E828A521-1F42-4D8E-92C0-A628FB91A549}"/>
          </ac:spMkLst>
        </pc:spChg>
        <pc:graphicFrameChg chg="del">
          <ac:chgData name="Nicole Dube" userId="S::nicole.dube2@ucalgary.ca::e025e331-210b-4102-b4c7-575966453249" providerId="AD" clId="Web-{FE0E2D68-425B-46E1-AB42-E0842987638E}" dt="2020-11-02T20:13:38.384" v="4"/>
          <ac:graphicFrameMkLst>
            <pc:docMk/>
            <pc:sldMk cId="1618690767" sldId="308"/>
            <ac:graphicFrameMk id="5" creationId="{C59BC5F3-20DE-4A4B-9A75-3DDA42B6D066}"/>
          </ac:graphicFrameMkLst>
        </pc:graphicFrameChg>
      </pc:sldChg>
    </pc:docChg>
  </pc:docChgLst>
  <pc:docChgLst>
    <pc:chgData name="Nikki Cheslock" userId="S::nikki.cheslock@ucalgary.ca::c3c4c64f-abb8-45f3-8f1a-45814f93496b" providerId="AD" clId="Web-{339766F4-769B-4908-82AB-F21CB786499A}"/>
    <pc:docChg chg="modSld">
      <pc:chgData name="Nikki Cheslock" userId="S::nikki.cheslock@ucalgary.ca::c3c4c64f-abb8-45f3-8f1a-45814f93496b" providerId="AD" clId="Web-{339766F4-769B-4908-82AB-F21CB786499A}" dt="2020-11-12T20:03:30.274" v="958" actId="20577"/>
      <pc:docMkLst>
        <pc:docMk/>
      </pc:docMkLst>
      <pc:sldChg chg="modSp">
        <pc:chgData name="Nikki Cheslock" userId="S::nikki.cheslock@ucalgary.ca::c3c4c64f-abb8-45f3-8f1a-45814f93496b" providerId="AD" clId="Web-{339766F4-769B-4908-82AB-F21CB786499A}" dt="2020-11-12T19:59:05.491" v="904" actId="20577"/>
        <pc:sldMkLst>
          <pc:docMk/>
          <pc:sldMk cId="3815527635" sldId="304"/>
        </pc:sldMkLst>
        <pc:spChg chg="mod">
          <ac:chgData name="Nikki Cheslock" userId="S::nikki.cheslock@ucalgary.ca::c3c4c64f-abb8-45f3-8f1a-45814f93496b" providerId="AD" clId="Web-{339766F4-769B-4908-82AB-F21CB786499A}" dt="2020-11-12T19:59:05.491" v="904" actId="20577"/>
          <ac:spMkLst>
            <pc:docMk/>
            <pc:sldMk cId="3815527635" sldId="304"/>
            <ac:spMk id="3" creationId="{86855A12-CBBA-440E-8835-E816E8E465FD}"/>
          </ac:spMkLst>
        </pc:spChg>
      </pc:sldChg>
      <pc:sldChg chg="addSp modSp">
        <pc:chgData name="Nikki Cheslock" userId="S::nikki.cheslock@ucalgary.ca::c3c4c64f-abb8-45f3-8f1a-45814f93496b" providerId="AD" clId="Web-{339766F4-769B-4908-82AB-F21CB786499A}" dt="2020-11-12T20:03:29.461" v="956" actId="20577"/>
        <pc:sldMkLst>
          <pc:docMk/>
          <pc:sldMk cId="853939466" sldId="317"/>
        </pc:sldMkLst>
        <pc:spChg chg="mod">
          <ac:chgData name="Nikki Cheslock" userId="S::nikki.cheslock@ucalgary.ca::c3c4c64f-abb8-45f3-8f1a-45814f93496b" providerId="AD" clId="Web-{339766F4-769B-4908-82AB-F21CB786499A}" dt="2020-11-12T20:03:29.461" v="956" actId="20577"/>
          <ac:spMkLst>
            <pc:docMk/>
            <pc:sldMk cId="853939466" sldId="317"/>
            <ac:spMk id="3" creationId="{86855A12-CBBA-440E-8835-E816E8E465FD}"/>
          </ac:spMkLst>
        </pc:spChg>
        <pc:graphicFrameChg chg="add mod modGraphic">
          <ac:chgData name="Nikki Cheslock" userId="S::nikki.cheslock@ucalgary.ca::c3c4c64f-abb8-45f3-8f1a-45814f93496b" providerId="AD" clId="Web-{339766F4-769B-4908-82AB-F21CB786499A}" dt="2020-11-12T20:01:02.898" v="939"/>
          <ac:graphicFrameMkLst>
            <pc:docMk/>
            <pc:sldMk cId="853939466" sldId="317"/>
            <ac:graphicFrameMk id="4" creationId="{3FA5EB26-833F-4BF1-8B91-9DD87635E2A1}"/>
          </ac:graphicFrameMkLst>
        </pc:graphicFrameChg>
      </pc:sldChg>
    </pc:docChg>
  </pc:docChgLst>
  <pc:docChgLst>
    <pc:chgData name="Nicole Dube" userId="S::nicole.dube2@ucalgary.ca::e025e331-210b-4102-b4c7-575966453249" providerId="AD" clId="Web-{96AB3777-D8BD-452A-9773-81E1C03EF0B1}"/>
    <pc:docChg chg="">
      <pc:chgData name="Nicole Dube" userId="S::nicole.dube2@ucalgary.ca::e025e331-210b-4102-b4c7-575966453249" providerId="AD" clId="Web-{96AB3777-D8BD-452A-9773-81E1C03EF0B1}" dt="2020-11-15T22:48:00.044" v="0"/>
      <pc:docMkLst>
        <pc:docMk/>
      </pc:docMkLst>
      <pc:sldChg chg="addCm">
        <pc:chgData name="Nicole Dube" userId="S::nicole.dube2@ucalgary.ca::e025e331-210b-4102-b4c7-575966453249" providerId="AD" clId="Web-{96AB3777-D8BD-452A-9773-81E1C03EF0B1}" dt="2020-11-15T22:48:00.044" v="0"/>
        <pc:sldMkLst>
          <pc:docMk/>
          <pc:sldMk cId="1618690767" sldId="308"/>
        </pc:sldMkLst>
      </pc:sldChg>
    </pc:docChg>
  </pc:docChgLst>
  <pc:docChgLst>
    <pc:chgData name="Nicole Dube" userId="S::nicole.dube2@ucalgary.ca::e025e331-210b-4102-b4c7-575966453249" providerId="AD" clId="Web-{D4812B26-4C36-4877-972E-5E1B0668F34B}"/>
    <pc:docChg chg="modSld">
      <pc:chgData name="Nicole Dube" userId="S::nicole.dube2@ucalgary.ca::e025e331-210b-4102-b4c7-575966453249" providerId="AD" clId="Web-{D4812B26-4C36-4877-972E-5E1B0668F34B}" dt="2020-11-12T18:51:40.644" v="110" actId="20577"/>
      <pc:docMkLst>
        <pc:docMk/>
      </pc:docMkLst>
      <pc:sldChg chg="modSp">
        <pc:chgData name="Nicole Dube" userId="S::nicole.dube2@ucalgary.ca::e025e331-210b-4102-b4c7-575966453249" providerId="AD" clId="Web-{D4812B26-4C36-4877-972E-5E1B0668F34B}" dt="2020-11-12T18:51:40.644" v="110" actId="20577"/>
        <pc:sldMkLst>
          <pc:docMk/>
          <pc:sldMk cId="3396449492" sldId="314"/>
        </pc:sldMkLst>
        <pc:spChg chg="mod">
          <ac:chgData name="Nicole Dube" userId="S::nicole.dube2@ucalgary.ca::e025e331-210b-4102-b4c7-575966453249" providerId="AD" clId="Web-{D4812B26-4C36-4877-972E-5E1B0668F34B}" dt="2020-11-12T18:51:40.644" v="110" actId="20577"/>
          <ac:spMkLst>
            <pc:docMk/>
            <pc:sldMk cId="3396449492" sldId="314"/>
            <ac:spMk id="3" creationId="{86855A12-CBBA-440E-8835-E816E8E465FD}"/>
          </ac:spMkLst>
        </pc:spChg>
      </pc:sldChg>
    </pc:docChg>
  </pc:docChgLst>
  <pc:docChgLst>
    <pc:chgData name="Nicole Dube" userId="S::nicole.dube2@ucalgary.ca::e025e331-210b-4102-b4c7-575966453249" providerId="AD" clId="Web-{F385C18C-4BB3-405F-8E44-BE508E37DA78}"/>
    <pc:docChg chg="modSld">
      <pc:chgData name="Nicole Dube" userId="S::nicole.dube2@ucalgary.ca::e025e331-210b-4102-b4c7-575966453249" providerId="AD" clId="Web-{F385C18C-4BB3-405F-8E44-BE508E37DA78}" dt="2020-11-02T20:09:34.336" v="10" actId="1076"/>
      <pc:docMkLst>
        <pc:docMk/>
      </pc:docMkLst>
      <pc:sldChg chg="modSp">
        <pc:chgData name="Nicole Dube" userId="S::nicole.dube2@ucalgary.ca::e025e331-210b-4102-b4c7-575966453249" providerId="AD" clId="Web-{F385C18C-4BB3-405F-8E44-BE508E37DA78}" dt="2020-11-02T20:09:34.336" v="10" actId="1076"/>
        <pc:sldMkLst>
          <pc:docMk/>
          <pc:sldMk cId="2466594216" sldId="302"/>
        </pc:sldMkLst>
        <pc:spChg chg="mod">
          <ac:chgData name="Nicole Dube" userId="S::nicole.dube2@ucalgary.ca::e025e331-210b-4102-b4c7-575966453249" providerId="AD" clId="Web-{F385C18C-4BB3-405F-8E44-BE508E37DA78}" dt="2020-11-02T20:09:16.757" v="7" actId="20577"/>
          <ac:spMkLst>
            <pc:docMk/>
            <pc:sldMk cId="2466594216" sldId="302"/>
            <ac:spMk id="2" creationId="{6E34E0C5-57F3-46C2-B1FF-8942424085B8}"/>
          </ac:spMkLst>
        </pc:spChg>
        <pc:spChg chg="mod">
          <ac:chgData name="Nicole Dube" userId="S::nicole.dube2@ucalgary.ca::e025e331-210b-4102-b4c7-575966453249" providerId="AD" clId="Web-{F385C18C-4BB3-405F-8E44-BE508E37DA78}" dt="2020-11-02T20:09:13.023" v="6" actId="14100"/>
          <ac:spMkLst>
            <pc:docMk/>
            <pc:sldMk cId="2466594216" sldId="302"/>
            <ac:spMk id="3" creationId="{86855A12-CBBA-440E-8835-E816E8E465FD}"/>
          </ac:spMkLst>
        </pc:spChg>
        <pc:spChg chg="mod">
          <ac:chgData name="Nicole Dube" userId="S::nicole.dube2@ucalgary.ca::e025e331-210b-4102-b4c7-575966453249" providerId="AD" clId="Web-{F385C18C-4BB3-405F-8E44-BE508E37DA78}" dt="2020-11-02T20:09:34.336" v="10" actId="1076"/>
          <ac:spMkLst>
            <pc:docMk/>
            <pc:sldMk cId="2466594216" sldId="302"/>
            <ac:spMk id="4" creationId="{FBF55BCF-0BBA-4C28-ACE6-1D320A0E2B1C}"/>
          </ac:spMkLst>
        </pc:spChg>
      </pc:sldChg>
    </pc:docChg>
  </pc:docChgLst>
  <pc:docChgLst>
    <pc:chgData name="Nicole Dube" userId="S::nicole.dube2@ucalgary.ca::e025e331-210b-4102-b4c7-575966453249" providerId="AD" clId="Web-{A1548E27-6377-4479-A72B-AF40AD19F91A}"/>
    <pc:docChg chg="modSld">
      <pc:chgData name="Nicole Dube" userId="S::nicole.dube2@ucalgary.ca::e025e331-210b-4102-b4c7-575966453249" providerId="AD" clId="Web-{A1548E27-6377-4479-A72B-AF40AD19F91A}" dt="2020-11-02T20:11:13.557" v="7" actId="20577"/>
      <pc:docMkLst>
        <pc:docMk/>
      </pc:docMkLst>
      <pc:sldChg chg="addSp delSp modSp mod setBg">
        <pc:chgData name="Nicole Dube" userId="S::nicole.dube2@ucalgary.ca::e025e331-210b-4102-b4c7-575966453249" providerId="AD" clId="Web-{A1548E27-6377-4479-A72B-AF40AD19F91A}" dt="2020-11-02T20:11:04.150" v="5" actId="20577"/>
        <pc:sldMkLst>
          <pc:docMk/>
          <pc:sldMk cId="2466594216" sldId="302"/>
        </pc:sldMkLst>
        <pc:spChg chg="mod">
          <ac:chgData name="Nicole Dube" userId="S::nicole.dube2@ucalgary.ca::e025e331-210b-4102-b4c7-575966453249" providerId="AD" clId="Web-{A1548E27-6377-4479-A72B-AF40AD19F91A}" dt="2020-11-02T20:10:46.135" v="3"/>
          <ac:spMkLst>
            <pc:docMk/>
            <pc:sldMk cId="2466594216" sldId="302"/>
            <ac:spMk id="2" creationId="{6E34E0C5-57F3-46C2-B1FF-8942424085B8}"/>
          </ac:spMkLst>
        </pc:spChg>
        <pc:spChg chg="del">
          <ac:chgData name="Nicole Dube" userId="S::nicole.dube2@ucalgary.ca::e025e331-210b-4102-b4c7-575966453249" providerId="AD" clId="Web-{A1548E27-6377-4479-A72B-AF40AD19F91A}" dt="2020-11-02T20:10:20.088" v="0"/>
          <ac:spMkLst>
            <pc:docMk/>
            <pc:sldMk cId="2466594216" sldId="302"/>
            <ac:spMk id="3" creationId="{86855A12-CBBA-440E-8835-E816E8E465FD}"/>
          </ac:spMkLst>
        </pc:spChg>
        <pc:spChg chg="mod">
          <ac:chgData name="Nicole Dube" userId="S::nicole.dube2@ucalgary.ca::e025e331-210b-4102-b4c7-575966453249" providerId="AD" clId="Web-{A1548E27-6377-4479-A72B-AF40AD19F91A}" dt="2020-11-02T20:11:04.150" v="5" actId="20577"/>
          <ac:spMkLst>
            <pc:docMk/>
            <pc:sldMk cId="2466594216" sldId="302"/>
            <ac:spMk id="4" creationId="{FBF55BCF-0BBA-4C28-ACE6-1D320A0E2B1C}"/>
          </ac:spMkLst>
        </pc:spChg>
        <pc:spChg chg="add">
          <ac:chgData name="Nicole Dube" userId="S::nicole.dube2@ucalgary.ca::e025e331-210b-4102-b4c7-575966453249" providerId="AD" clId="Web-{A1548E27-6377-4479-A72B-AF40AD19F91A}" dt="2020-11-02T20:10:46.135" v="3"/>
          <ac:spMkLst>
            <pc:docMk/>
            <pc:sldMk cId="2466594216" sldId="302"/>
            <ac:spMk id="7" creationId="{2928117C-9446-4E7F-AE62-95E0F6DB5B27}"/>
          </ac:spMkLst>
        </pc:spChg>
        <pc:spChg chg="add">
          <ac:chgData name="Nicole Dube" userId="S::nicole.dube2@ucalgary.ca::e025e331-210b-4102-b4c7-575966453249" providerId="AD" clId="Web-{A1548E27-6377-4479-A72B-AF40AD19F91A}" dt="2020-11-02T20:10:46.135" v="3"/>
          <ac:spMkLst>
            <pc:docMk/>
            <pc:sldMk cId="2466594216" sldId="302"/>
            <ac:spMk id="8" creationId="{84D30AFB-4D71-48B0-AA00-28EE92363A5F}"/>
          </ac:spMkLst>
        </pc:spChg>
        <pc:spChg chg="add">
          <ac:chgData name="Nicole Dube" userId="S::nicole.dube2@ucalgary.ca::e025e331-210b-4102-b4c7-575966453249" providerId="AD" clId="Web-{A1548E27-6377-4479-A72B-AF40AD19F91A}" dt="2020-11-02T20:10:46.135" v="3"/>
          <ac:spMkLst>
            <pc:docMk/>
            <pc:sldMk cId="2466594216" sldId="302"/>
            <ac:spMk id="9" creationId="{96A0B76F-8010-4C62-B4B6-C5FC438C059E}"/>
          </ac:spMkLst>
        </pc:spChg>
        <pc:spChg chg="add del">
          <ac:chgData name="Nicole Dube" userId="S::nicole.dube2@ucalgary.ca::e025e331-210b-4102-b4c7-575966453249" providerId="AD" clId="Web-{A1548E27-6377-4479-A72B-AF40AD19F91A}" dt="2020-11-02T20:10:46.119" v="2"/>
          <ac:spMkLst>
            <pc:docMk/>
            <pc:sldMk cId="2466594216" sldId="302"/>
            <ac:spMk id="10" creationId="{DB691D59-8F51-4DD8-AD41-D568D29B08F8}"/>
          </ac:spMkLst>
        </pc:spChg>
        <pc:spChg chg="add">
          <ac:chgData name="Nicole Dube" userId="S::nicole.dube2@ucalgary.ca::e025e331-210b-4102-b4c7-575966453249" providerId="AD" clId="Web-{A1548E27-6377-4479-A72B-AF40AD19F91A}" dt="2020-11-02T20:10:46.135" v="3"/>
          <ac:spMkLst>
            <pc:docMk/>
            <pc:sldMk cId="2466594216" sldId="302"/>
            <ac:spMk id="11" creationId="{B36BEBD5-A373-4C8C-8C06-CD8007E22F39}"/>
          </ac:spMkLst>
        </pc:spChg>
        <pc:spChg chg="add del">
          <ac:chgData name="Nicole Dube" userId="S::nicole.dube2@ucalgary.ca::e025e331-210b-4102-b4c7-575966453249" providerId="AD" clId="Web-{A1548E27-6377-4479-A72B-AF40AD19F91A}" dt="2020-11-02T20:10:46.119" v="2"/>
          <ac:spMkLst>
            <pc:docMk/>
            <pc:sldMk cId="2466594216" sldId="302"/>
            <ac:spMk id="12" creationId="{204AEF18-0627-48F3-9B3D-F7E8F050B1D4}"/>
          </ac:spMkLst>
        </pc:spChg>
        <pc:spChg chg="add del">
          <ac:chgData name="Nicole Dube" userId="S::nicole.dube2@ucalgary.ca::e025e331-210b-4102-b4c7-575966453249" providerId="AD" clId="Web-{A1548E27-6377-4479-A72B-AF40AD19F91A}" dt="2020-11-02T20:10:46.119" v="2"/>
          <ac:spMkLst>
            <pc:docMk/>
            <pc:sldMk cId="2466594216" sldId="302"/>
            <ac:spMk id="14" creationId="{CEAEE08A-C572-438F-9753-B0D527A515A7}"/>
          </ac:spMkLst>
        </pc:spChg>
        <pc:spChg chg="add del">
          <ac:chgData name="Nicole Dube" userId="S::nicole.dube2@ucalgary.ca::e025e331-210b-4102-b4c7-575966453249" providerId="AD" clId="Web-{A1548E27-6377-4479-A72B-AF40AD19F91A}" dt="2020-11-02T20:10:46.119" v="2"/>
          <ac:spMkLst>
            <pc:docMk/>
            <pc:sldMk cId="2466594216" sldId="302"/>
            <ac:spMk id="16" creationId="{993F09C6-4F57-4B05-9592-E253D8BC6286}"/>
          </ac:spMkLst>
        </pc:spChg>
        <pc:spChg chg="add del">
          <ac:chgData name="Nicole Dube" userId="S::nicole.dube2@ucalgary.ca::e025e331-210b-4102-b4c7-575966453249" providerId="AD" clId="Web-{A1548E27-6377-4479-A72B-AF40AD19F91A}" dt="2020-11-02T20:10:46.119" v="2"/>
          <ac:spMkLst>
            <pc:docMk/>
            <pc:sldMk cId="2466594216" sldId="302"/>
            <ac:spMk id="18" creationId="{90137588-E70B-486E-AFA8-21B0111C4698}"/>
          </ac:spMkLst>
        </pc:spChg>
        <pc:picChg chg="add mod ord">
          <ac:chgData name="Nicole Dube" userId="S::nicole.dube2@ucalgary.ca::e025e331-210b-4102-b4c7-575966453249" providerId="AD" clId="Web-{A1548E27-6377-4479-A72B-AF40AD19F91A}" dt="2020-11-02T20:10:46.135" v="3"/>
          <ac:picMkLst>
            <pc:docMk/>
            <pc:sldMk cId="2466594216" sldId="302"/>
            <ac:picMk id="5" creationId="{4E3B032A-0805-4AC1-B8AF-8BF73AAB074F}"/>
          </ac:picMkLst>
        </pc:picChg>
      </pc:sldChg>
    </pc:docChg>
  </pc:docChgLst>
  <pc:docChgLst>
    <pc:chgData name="Nicole Dube" userId="S::nicole.dube2@ucalgary.ca::e025e331-210b-4102-b4c7-575966453249" providerId="AD" clId="Web-{23B8D88E-84FB-4593-8E49-FF1D1D2C50CD}"/>
    <pc:docChg chg="addSld modSld sldOrd">
      <pc:chgData name="Nicole Dube" userId="S::nicole.dube2@ucalgary.ca::e025e331-210b-4102-b4c7-575966453249" providerId="AD" clId="Web-{23B8D88E-84FB-4593-8E49-FF1D1D2C50CD}" dt="2020-11-03T18:25:35.692" v="563" actId="20577"/>
      <pc:docMkLst>
        <pc:docMk/>
      </pc:docMkLst>
      <pc:sldChg chg="modSp">
        <pc:chgData name="Nicole Dube" userId="S::nicole.dube2@ucalgary.ca::e025e331-210b-4102-b4c7-575966453249" providerId="AD" clId="Web-{23B8D88E-84FB-4593-8E49-FF1D1D2C50CD}" dt="2020-11-03T18:25:12.957" v="556" actId="20577"/>
        <pc:sldMkLst>
          <pc:docMk/>
          <pc:sldMk cId="2466594216" sldId="302"/>
        </pc:sldMkLst>
        <pc:spChg chg="mod">
          <ac:chgData name="Nicole Dube" userId="S::nicole.dube2@ucalgary.ca::e025e331-210b-4102-b4c7-575966453249" providerId="AD" clId="Web-{23B8D88E-84FB-4593-8E49-FF1D1D2C50CD}" dt="2020-11-03T18:25:12.957" v="556" actId="20577"/>
          <ac:spMkLst>
            <pc:docMk/>
            <pc:sldMk cId="2466594216" sldId="302"/>
            <ac:spMk id="4" creationId="{FBF55BCF-0BBA-4C28-ACE6-1D320A0E2B1C}"/>
          </ac:spMkLst>
        </pc:spChg>
      </pc:sldChg>
      <pc:sldChg chg="modSp">
        <pc:chgData name="Nicole Dube" userId="S::nicole.dube2@ucalgary.ca::e025e331-210b-4102-b4c7-575966453249" providerId="AD" clId="Web-{23B8D88E-84FB-4593-8E49-FF1D1D2C50CD}" dt="2020-11-03T18:19:10.408" v="129" actId="20577"/>
        <pc:sldMkLst>
          <pc:docMk/>
          <pc:sldMk cId="1618690767" sldId="308"/>
        </pc:sldMkLst>
        <pc:spChg chg="mod">
          <ac:chgData name="Nicole Dube" userId="S::nicole.dube2@ucalgary.ca::e025e331-210b-4102-b4c7-575966453249" providerId="AD" clId="Web-{23B8D88E-84FB-4593-8E49-FF1D1D2C50CD}" dt="2020-11-03T18:19:10.408" v="129" actId="20577"/>
          <ac:spMkLst>
            <pc:docMk/>
            <pc:sldMk cId="1618690767" sldId="308"/>
            <ac:spMk id="4" creationId="{FBF55BCF-0BBA-4C28-ACE6-1D320A0E2B1C}"/>
          </ac:spMkLst>
        </pc:spChg>
      </pc:sldChg>
      <pc:sldChg chg="ord">
        <pc:chgData name="Nicole Dube" userId="S::nicole.dube2@ucalgary.ca::e025e331-210b-4102-b4c7-575966453249" providerId="AD" clId="Web-{23B8D88E-84FB-4593-8E49-FF1D1D2C50CD}" dt="2020-11-03T18:20:40.705" v="195"/>
        <pc:sldMkLst>
          <pc:docMk/>
          <pc:sldMk cId="1183254584" sldId="309"/>
        </pc:sldMkLst>
      </pc:sldChg>
      <pc:sldChg chg="modSp delCm">
        <pc:chgData name="Nicole Dube" userId="S::nicole.dube2@ucalgary.ca::e025e331-210b-4102-b4c7-575966453249" providerId="AD" clId="Web-{23B8D88E-84FB-4593-8E49-FF1D1D2C50CD}" dt="2020-11-03T18:25:25.879" v="561" actId="20577"/>
        <pc:sldMkLst>
          <pc:docMk/>
          <pc:sldMk cId="3564398752" sldId="311"/>
        </pc:sldMkLst>
        <pc:spChg chg="mod">
          <ac:chgData name="Nicole Dube" userId="S::nicole.dube2@ucalgary.ca::e025e331-210b-4102-b4c7-575966453249" providerId="AD" clId="Web-{23B8D88E-84FB-4593-8E49-FF1D1D2C50CD}" dt="2020-11-03T18:24:43.332" v="538" actId="20577"/>
          <ac:spMkLst>
            <pc:docMk/>
            <pc:sldMk cId="3564398752" sldId="311"/>
            <ac:spMk id="2" creationId="{6E34E0C5-57F3-46C2-B1FF-8942424085B8}"/>
          </ac:spMkLst>
        </pc:spChg>
        <pc:spChg chg="mod">
          <ac:chgData name="Nicole Dube" userId="S::nicole.dube2@ucalgary.ca::e025e331-210b-4102-b4c7-575966453249" providerId="AD" clId="Web-{23B8D88E-84FB-4593-8E49-FF1D1D2C50CD}" dt="2020-11-03T18:25:25.879" v="561" actId="20577"/>
          <ac:spMkLst>
            <pc:docMk/>
            <pc:sldMk cId="3564398752" sldId="311"/>
            <ac:spMk id="3" creationId="{86855A12-CBBA-440E-8835-E816E8E465FD}"/>
          </ac:spMkLst>
        </pc:spChg>
      </pc:sldChg>
      <pc:sldChg chg="modSp add ord replId">
        <pc:chgData name="Nicole Dube" userId="S::nicole.dube2@ucalgary.ca::e025e331-210b-4102-b4c7-575966453249" providerId="AD" clId="Web-{23B8D88E-84FB-4593-8E49-FF1D1D2C50CD}" dt="2020-11-03T18:17:46.532" v="91" actId="20577"/>
        <pc:sldMkLst>
          <pc:docMk/>
          <pc:sldMk cId="644267989" sldId="318"/>
        </pc:sldMkLst>
        <pc:spChg chg="mod">
          <ac:chgData name="Nicole Dube" userId="S::nicole.dube2@ucalgary.ca::e025e331-210b-4102-b4c7-575966453249" providerId="AD" clId="Web-{23B8D88E-84FB-4593-8E49-FF1D1D2C50CD}" dt="2020-11-03T18:17:46.532" v="91" actId="20577"/>
          <ac:spMkLst>
            <pc:docMk/>
            <pc:sldMk cId="644267989" sldId="318"/>
            <ac:spMk id="2" creationId="{6E34E0C5-57F3-46C2-B1FF-8942424085B8}"/>
          </ac:spMkLst>
        </pc:spChg>
        <pc:spChg chg="mod">
          <ac:chgData name="Nicole Dube" userId="S::nicole.dube2@ucalgary.ca::e025e331-210b-4102-b4c7-575966453249" providerId="AD" clId="Web-{23B8D88E-84FB-4593-8E49-FF1D1D2C50CD}" dt="2020-11-03T18:17:09.454" v="24" actId="20577"/>
          <ac:spMkLst>
            <pc:docMk/>
            <pc:sldMk cId="644267989" sldId="318"/>
            <ac:spMk id="4" creationId="{FBF55BCF-0BBA-4C28-ACE6-1D320A0E2B1C}"/>
          </ac:spMkLst>
        </pc:spChg>
      </pc:sldChg>
      <pc:sldChg chg="modSp add replId">
        <pc:chgData name="Nicole Dube" userId="S::nicole.dube2@ucalgary.ca::e025e331-210b-4102-b4c7-575966453249" providerId="AD" clId="Web-{23B8D88E-84FB-4593-8E49-FF1D1D2C50CD}" dt="2020-11-03T18:20:20.658" v="192" actId="20577"/>
        <pc:sldMkLst>
          <pc:docMk/>
          <pc:sldMk cId="766216013" sldId="319"/>
        </pc:sldMkLst>
        <pc:spChg chg="mod">
          <ac:chgData name="Nicole Dube" userId="S::nicole.dube2@ucalgary.ca::e025e331-210b-4102-b4c7-575966453249" providerId="AD" clId="Web-{23B8D88E-84FB-4593-8E49-FF1D1D2C50CD}" dt="2020-11-03T18:20:20.658" v="192" actId="20577"/>
          <ac:spMkLst>
            <pc:docMk/>
            <pc:sldMk cId="766216013" sldId="319"/>
            <ac:spMk id="4" creationId="{FBF55BCF-0BBA-4C28-ACE6-1D320A0E2B1C}"/>
          </ac:spMkLst>
        </pc:spChg>
      </pc:sldChg>
    </pc:docChg>
  </pc:docChgLst>
  <pc:docChgLst>
    <pc:chgData name="Nicole Dube" userId="S::nicole.dube2@ucalgary.ca::e025e331-210b-4102-b4c7-575966453249" providerId="AD" clId="Web-{BBB47881-3810-4068-9232-036FFF97EB46}"/>
    <pc:docChg chg="addSld modSld">
      <pc:chgData name="Nicole Dube" userId="S::nicole.dube2@ucalgary.ca::e025e331-210b-4102-b4c7-575966453249" providerId="AD" clId="Web-{BBB47881-3810-4068-9232-036FFF97EB46}" dt="2020-10-26T19:01:53.559" v="7"/>
      <pc:docMkLst>
        <pc:docMk/>
      </pc:docMkLst>
      <pc:sldChg chg="modSp">
        <pc:chgData name="Nicole Dube" userId="S::nicole.dube2@ucalgary.ca::e025e331-210b-4102-b4c7-575966453249" providerId="AD" clId="Web-{BBB47881-3810-4068-9232-036FFF97EB46}" dt="2020-10-26T19:01:36.653" v="4" actId="14100"/>
        <pc:sldMkLst>
          <pc:docMk/>
          <pc:sldMk cId="952994464" sldId="305"/>
        </pc:sldMkLst>
        <pc:spChg chg="mod">
          <ac:chgData name="Nicole Dube" userId="S::nicole.dube2@ucalgary.ca::e025e331-210b-4102-b4c7-575966453249" providerId="AD" clId="Web-{BBB47881-3810-4068-9232-036FFF97EB46}" dt="2020-10-26T19:01:36.653" v="4" actId="14100"/>
          <ac:spMkLst>
            <pc:docMk/>
            <pc:sldMk cId="952994464" sldId="305"/>
            <ac:spMk id="3" creationId="{86855A12-CBBA-440E-8835-E816E8E465FD}"/>
          </ac:spMkLst>
        </pc:spChg>
      </pc:sldChg>
      <pc:sldChg chg="add replId">
        <pc:chgData name="Nicole Dube" userId="S::nicole.dube2@ucalgary.ca::e025e331-210b-4102-b4c7-575966453249" providerId="AD" clId="Web-{BBB47881-3810-4068-9232-036FFF97EB46}" dt="2020-10-26T19:01:49.012" v="5"/>
        <pc:sldMkLst>
          <pc:docMk/>
          <pc:sldMk cId="574704749" sldId="306"/>
        </pc:sldMkLst>
      </pc:sldChg>
      <pc:sldChg chg="add replId">
        <pc:chgData name="Nicole Dube" userId="S::nicole.dube2@ucalgary.ca::e025e331-210b-4102-b4c7-575966453249" providerId="AD" clId="Web-{BBB47881-3810-4068-9232-036FFF97EB46}" dt="2020-10-26T19:01:51.403" v="6"/>
        <pc:sldMkLst>
          <pc:docMk/>
          <pc:sldMk cId="1757333759" sldId="307"/>
        </pc:sldMkLst>
      </pc:sldChg>
      <pc:sldChg chg="add replId">
        <pc:chgData name="Nicole Dube" userId="S::nicole.dube2@ucalgary.ca::e025e331-210b-4102-b4c7-575966453249" providerId="AD" clId="Web-{BBB47881-3810-4068-9232-036FFF97EB46}" dt="2020-10-26T19:01:53.559" v="7"/>
        <pc:sldMkLst>
          <pc:docMk/>
          <pc:sldMk cId="1618690767" sldId="308"/>
        </pc:sldMkLst>
      </pc:sldChg>
    </pc:docChg>
  </pc:docChgLst>
  <pc:docChgLst>
    <pc:chgData name="Nicole Dube" userId="S::nicole.dube2@ucalgary.ca::e025e331-210b-4102-b4c7-575966453249" providerId="AD" clId="Web-{AE4608E5-54F9-47DC-AD82-995520AE14D1}"/>
    <pc:docChg chg="modSld">
      <pc:chgData name="Nicole Dube" userId="S::nicole.dube2@ucalgary.ca::e025e331-210b-4102-b4c7-575966453249" providerId="AD" clId="Web-{AE4608E5-54F9-47DC-AD82-995520AE14D1}" dt="2020-11-17T19:17:44.693" v="16"/>
      <pc:docMkLst>
        <pc:docMk/>
      </pc:docMkLst>
      <pc:sldChg chg="modSp delCm">
        <pc:chgData name="Nicole Dube" userId="S::nicole.dube2@ucalgary.ca::e025e331-210b-4102-b4c7-575966453249" providerId="AD" clId="Web-{AE4608E5-54F9-47DC-AD82-995520AE14D1}" dt="2020-11-17T19:17:44.693" v="16"/>
        <pc:sldMkLst>
          <pc:docMk/>
          <pc:sldMk cId="3821499910" sldId="325"/>
        </pc:sldMkLst>
        <pc:spChg chg="mod">
          <ac:chgData name="Nicole Dube" userId="S::nicole.dube2@ucalgary.ca::e025e331-210b-4102-b4c7-575966453249" providerId="AD" clId="Web-{AE4608E5-54F9-47DC-AD82-995520AE14D1}" dt="2020-11-17T19:17:42.068" v="14" actId="20577"/>
          <ac:spMkLst>
            <pc:docMk/>
            <pc:sldMk cId="3821499910" sldId="325"/>
            <ac:spMk id="3" creationId="{86855A12-CBBA-440E-8835-E816E8E465FD}"/>
          </ac:spMkLst>
        </pc:spChg>
      </pc:sldChg>
    </pc:docChg>
  </pc:docChgLst>
  <pc:docChgLst>
    <pc:chgData name="Nicole Dube" userId="S::nicole.dube2@ucalgary.ca::e025e331-210b-4102-b4c7-575966453249" providerId="AD" clId="Web-{39782B0E-4B3B-430E-AA9C-8A527C780B06}"/>
    <pc:docChg chg="">
      <pc:chgData name="Nicole Dube" userId="S::nicole.dube2@ucalgary.ca::e025e331-210b-4102-b4c7-575966453249" providerId="AD" clId="Web-{39782B0E-4B3B-430E-AA9C-8A527C780B06}" dt="2020-11-10T18:33:27.095" v="0"/>
      <pc:docMkLst>
        <pc:docMk/>
      </pc:docMkLst>
      <pc:sldChg chg="delCm">
        <pc:chgData name="Nicole Dube" userId="S::nicole.dube2@ucalgary.ca::e025e331-210b-4102-b4c7-575966453249" providerId="AD" clId="Web-{39782B0E-4B3B-430E-AA9C-8A527C780B06}" dt="2020-11-10T18:33:27.095" v="0"/>
        <pc:sldMkLst>
          <pc:docMk/>
          <pc:sldMk cId="393043029" sldId="303"/>
        </pc:sldMkLst>
      </pc:sldChg>
    </pc:docChg>
  </pc:docChgLst>
  <pc:docChgLst>
    <pc:chgData name="Nicole Dube" userId="S::nicole.dube2@ucalgary.ca::e025e331-210b-4102-b4c7-575966453249" providerId="AD" clId="Web-{A805598D-70D7-4E51-86CD-2F697957A29E}"/>
    <pc:docChg chg="modSld">
      <pc:chgData name="Nicole Dube" userId="S::nicole.dube2@ucalgary.ca::e025e331-210b-4102-b4c7-575966453249" providerId="AD" clId="Web-{A805598D-70D7-4E51-86CD-2F697957A29E}" dt="2020-11-18T18:55:25.936" v="32" actId="20577"/>
      <pc:docMkLst>
        <pc:docMk/>
      </pc:docMkLst>
      <pc:sldChg chg="modSp">
        <pc:chgData name="Nicole Dube" userId="S::nicole.dube2@ucalgary.ca::e025e331-210b-4102-b4c7-575966453249" providerId="AD" clId="Web-{A805598D-70D7-4E51-86CD-2F697957A29E}" dt="2020-11-18T18:53:31.811" v="8" actId="20577"/>
        <pc:sldMkLst>
          <pc:docMk/>
          <pc:sldMk cId="3396449492" sldId="314"/>
        </pc:sldMkLst>
        <pc:spChg chg="mod">
          <ac:chgData name="Nicole Dube" userId="S::nicole.dube2@ucalgary.ca::e025e331-210b-4102-b4c7-575966453249" providerId="AD" clId="Web-{A805598D-70D7-4E51-86CD-2F697957A29E}" dt="2020-11-18T18:53:31.811" v="8" actId="20577"/>
          <ac:spMkLst>
            <pc:docMk/>
            <pc:sldMk cId="3396449492" sldId="314"/>
            <ac:spMk id="3" creationId="{86855A12-CBBA-440E-8835-E816E8E465FD}"/>
          </ac:spMkLst>
        </pc:spChg>
      </pc:sldChg>
      <pc:sldChg chg="addCm">
        <pc:chgData name="Nicole Dube" userId="S::nicole.dube2@ucalgary.ca::e025e331-210b-4102-b4c7-575966453249" providerId="AD" clId="Web-{A805598D-70D7-4E51-86CD-2F697957A29E}" dt="2020-11-18T18:51:20.232" v="0"/>
        <pc:sldMkLst>
          <pc:docMk/>
          <pc:sldMk cId="592893039" sldId="323"/>
        </pc:sldMkLst>
      </pc:sldChg>
      <pc:sldChg chg="modSp">
        <pc:chgData name="Nicole Dube" userId="S::nicole.dube2@ucalgary.ca::e025e331-210b-4102-b4c7-575966453249" providerId="AD" clId="Web-{A805598D-70D7-4E51-86CD-2F697957A29E}" dt="2020-11-18T18:55:25.936" v="31" actId="20577"/>
        <pc:sldMkLst>
          <pc:docMk/>
          <pc:sldMk cId="2884757836" sldId="324"/>
        </pc:sldMkLst>
        <pc:spChg chg="mod">
          <ac:chgData name="Nicole Dube" userId="S::nicole.dube2@ucalgary.ca::e025e331-210b-4102-b4c7-575966453249" providerId="AD" clId="Web-{A805598D-70D7-4E51-86CD-2F697957A29E}" dt="2020-11-18T18:55:25.936" v="31" actId="20577"/>
          <ac:spMkLst>
            <pc:docMk/>
            <pc:sldMk cId="2884757836" sldId="324"/>
            <ac:spMk id="4" creationId="{FBF55BCF-0BBA-4C28-ACE6-1D320A0E2B1C}"/>
          </ac:spMkLst>
        </pc:spChg>
      </pc:sldChg>
    </pc:docChg>
  </pc:docChgLst>
  <pc:docChgLst>
    <pc:chgData name="Nicole Dube" userId="S::nicole.dube2@ucalgary.ca::e025e331-210b-4102-b4c7-575966453249" providerId="AD" clId="Web-{D26C2953-DCE0-4039-90A7-97060544EB7B}"/>
    <pc:docChg chg="modSld">
      <pc:chgData name="Nicole Dube" userId="S::nicole.dube2@ucalgary.ca::e025e331-210b-4102-b4c7-575966453249" providerId="AD" clId="Web-{D26C2953-DCE0-4039-90A7-97060544EB7B}" dt="2020-11-16T19:30:42.948" v="6"/>
      <pc:docMkLst>
        <pc:docMk/>
      </pc:docMkLst>
      <pc:sldChg chg="modSp">
        <pc:chgData name="Nicole Dube" userId="S::nicole.dube2@ucalgary.ca::e025e331-210b-4102-b4c7-575966453249" providerId="AD" clId="Web-{D26C2953-DCE0-4039-90A7-97060544EB7B}" dt="2020-11-16T19:18:33.705" v="2" actId="20577"/>
        <pc:sldMkLst>
          <pc:docMk/>
          <pc:sldMk cId="1183254584" sldId="309"/>
        </pc:sldMkLst>
        <pc:spChg chg="mod">
          <ac:chgData name="Nicole Dube" userId="S::nicole.dube2@ucalgary.ca::e025e331-210b-4102-b4c7-575966453249" providerId="AD" clId="Web-{D26C2953-DCE0-4039-90A7-97060544EB7B}" dt="2020-11-16T19:18:33.705" v="2" actId="20577"/>
          <ac:spMkLst>
            <pc:docMk/>
            <pc:sldMk cId="1183254584" sldId="309"/>
            <ac:spMk id="4" creationId="{FBF55BCF-0BBA-4C28-ACE6-1D320A0E2B1C}"/>
          </ac:spMkLst>
        </pc:spChg>
      </pc:sldChg>
      <pc:sldChg chg="delCm">
        <pc:chgData name="Nicole Dube" userId="S::nicole.dube2@ucalgary.ca::e025e331-210b-4102-b4c7-575966453249" providerId="AD" clId="Web-{D26C2953-DCE0-4039-90A7-97060544EB7B}" dt="2020-11-16T19:30:42.948" v="6"/>
        <pc:sldMkLst>
          <pc:docMk/>
          <pc:sldMk cId="3564398752" sldId="311"/>
        </pc:sldMkLst>
      </pc:sldChg>
      <pc:sldChg chg="modSp">
        <pc:chgData name="Nicole Dube" userId="S::nicole.dube2@ucalgary.ca::e025e331-210b-4102-b4c7-575966453249" providerId="AD" clId="Web-{D26C2953-DCE0-4039-90A7-97060544EB7B}" dt="2020-11-16T19:20:12.534" v="5"/>
        <pc:sldMkLst>
          <pc:docMk/>
          <pc:sldMk cId="853939466" sldId="317"/>
        </pc:sldMkLst>
        <pc:graphicFrameChg chg="mod modGraphic">
          <ac:chgData name="Nicole Dube" userId="S::nicole.dube2@ucalgary.ca::e025e331-210b-4102-b4c7-575966453249" providerId="AD" clId="Web-{D26C2953-DCE0-4039-90A7-97060544EB7B}" dt="2020-11-16T19:20:12.534" v="5"/>
          <ac:graphicFrameMkLst>
            <pc:docMk/>
            <pc:sldMk cId="853939466" sldId="317"/>
            <ac:graphicFrameMk id="8" creationId="{167EAA6A-A98E-4FB0-8162-6D31FCE5296F}"/>
          </ac:graphicFrameMkLst>
        </pc:graphicFrameChg>
      </pc:sldChg>
    </pc:docChg>
  </pc:docChgLst>
  <pc:docChgLst>
    <pc:chgData name="Nikki Cheslock" userId="S::nikki.cheslock@ucalgary.ca::c3c4c64f-abb8-45f3-8f1a-45814f93496b" providerId="AD" clId="Web-{6F9C5BB1-04F5-4AA7-9981-455B686A1FC2}"/>
    <pc:docChg chg="modSld">
      <pc:chgData name="Nikki Cheslock" userId="S::nikki.cheslock@ucalgary.ca::c3c4c64f-abb8-45f3-8f1a-45814f93496b" providerId="AD" clId="Web-{6F9C5BB1-04F5-4AA7-9981-455B686A1FC2}" dt="2020-11-17T20:22:23.253" v="123" actId="20577"/>
      <pc:docMkLst>
        <pc:docMk/>
      </pc:docMkLst>
      <pc:sldChg chg="modSp">
        <pc:chgData name="Nikki Cheslock" userId="S::nikki.cheslock@ucalgary.ca::c3c4c64f-abb8-45f3-8f1a-45814f93496b" providerId="AD" clId="Web-{6F9C5BB1-04F5-4AA7-9981-455B686A1FC2}" dt="2020-11-17T20:22:23.253" v="122" actId="20577"/>
        <pc:sldMkLst>
          <pc:docMk/>
          <pc:sldMk cId="2884757836" sldId="324"/>
        </pc:sldMkLst>
        <pc:spChg chg="mod">
          <ac:chgData name="Nikki Cheslock" userId="S::nikki.cheslock@ucalgary.ca::c3c4c64f-abb8-45f3-8f1a-45814f93496b" providerId="AD" clId="Web-{6F9C5BB1-04F5-4AA7-9981-455B686A1FC2}" dt="2020-11-17T20:22:23.253" v="122" actId="20577"/>
          <ac:spMkLst>
            <pc:docMk/>
            <pc:sldMk cId="2884757836" sldId="324"/>
            <ac:spMk id="4" creationId="{FBF55BCF-0BBA-4C28-ACE6-1D320A0E2B1C}"/>
          </ac:spMkLst>
        </pc:spChg>
      </pc:sldChg>
    </pc:docChg>
  </pc:docChgLst>
  <pc:docChgLst>
    <pc:chgData name="Nikki Cheslock" userId="S::nikki.cheslock@ucalgary.ca::c3c4c64f-abb8-45f3-8f1a-45814f93496b" providerId="AD" clId="Web-{1DAFCF7E-CE72-4F38-B20B-D8087E3BF315}"/>
    <pc:docChg chg="modSld">
      <pc:chgData name="Nikki Cheslock" userId="S::nikki.cheslock@ucalgary.ca::c3c4c64f-abb8-45f3-8f1a-45814f93496b" providerId="AD" clId="Web-{1DAFCF7E-CE72-4F38-B20B-D8087E3BF315}" dt="2020-11-12T20:14:24.001" v="21" actId="20577"/>
      <pc:docMkLst>
        <pc:docMk/>
      </pc:docMkLst>
      <pc:sldChg chg="modSp">
        <pc:chgData name="Nikki Cheslock" userId="S::nikki.cheslock@ucalgary.ca::c3c4c64f-abb8-45f3-8f1a-45814f93496b" providerId="AD" clId="Web-{1DAFCF7E-CE72-4F38-B20B-D8087E3BF315}" dt="2020-11-12T20:14:23.985" v="20" actId="20577"/>
        <pc:sldMkLst>
          <pc:docMk/>
          <pc:sldMk cId="952994464" sldId="305"/>
        </pc:sldMkLst>
        <pc:spChg chg="mod">
          <ac:chgData name="Nikki Cheslock" userId="S::nikki.cheslock@ucalgary.ca::c3c4c64f-abb8-45f3-8f1a-45814f93496b" providerId="AD" clId="Web-{1DAFCF7E-CE72-4F38-B20B-D8087E3BF315}" dt="2020-11-12T20:14:23.985" v="20" actId="20577"/>
          <ac:spMkLst>
            <pc:docMk/>
            <pc:sldMk cId="952994464" sldId="305"/>
            <ac:spMk id="3" creationId="{86855A12-CBBA-440E-8835-E816E8E465FD}"/>
          </ac:spMkLst>
        </pc:spChg>
      </pc:sldChg>
      <pc:sldChg chg="modSp">
        <pc:chgData name="Nikki Cheslock" userId="S::nikki.cheslock@ucalgary.ca::c3c4c64f-abb8-45f3-8f1a-45814f93496b" providerId="AD" clId="Web-{1DAFCF7E-CE72-4F38-B20B-D8087E3BF315}" dt="2020-11-12T20:14:06.703" v="17" actId="20577"/>
        <pc:sldMkLst>
          <pc:docMk/>
          <pc:sldMk cId="853939466" sldId="317"/>
        </pc:sldMkLst>
        <pc:spChg chg="mod">
          <ac:chgData name="Nikki Cheslock" userId="S::nikki.cheslock@ucalgary.ca::c3c4c64f-abb8-45f3-8f1a-45814f93496b" providerId="AD" clId="Web-{1DAFCF7E-CE72-4F38-B20B-D8087E3BF315}" dt="2020-11-12T20:14:06.703" v="17" actId="20577"/>
          <ac:spMkLst>
            <pc:docMk/>
            <pc:sldMk cId="853939466" sldId="317"/>
            <ac:spMk id="3" creationId="{86855A12-CBBA-440E-8835-E816E8E465FD}"/>
          </ac:spMkLst>
        </pc:spChg>
      </pc:sldChg>
    </pc:docChg>
  </pc:docChgLst>
  <pc:docChgLst>
    <pc:chgData name="anna iliscupidez" userId="98dfd48dcb915441" providerId="LiveId" clId="{351CF461-916C-48A3-A69F-F7E6D4D13B67}"/>
    <pc:docChg chg="undo custSel addSld modSld">
      <pc:chgData name="anna iliscupidez" userId="98dfd48dcb915441" providerId="LiveId" clId="{351CF461-916C-48A3-A69F-F7E6D4D13B67}" dt="2020-10-16T00:51:02.316" v="78" actId="1076"/>
      <pc:docMkLst>
        <pc:docMk/>
      </pc:docMkLst>
      <pc:sldChg chg="addSp modSp mod">
        <pc:chgData name="anna iliscupidez" userId="98dfd48dcb915441" providerId="LiveId" clId="{351CF461-916C-48A3-A69F-F7E6D4D13B67}" dt="2020-10-16T00:51:02.316" v="78" actId="1076"/>
        <pc:sldMkLst>
          <pc:docMk/>
          <pc:sldMk cId="1314388486" sldId="256"/>
        </pc:sldMkLst>
        <pc:spChg chg="mod">
          <ac:chgData name="anna iliscupidez" userId="98dfd48dcb915441" providerId="LiveId" clId="{351CF461-916C-48A3-A69F-F7E6D4D13B67}" dt="2020-10-16T00:49:36.687" v="72" actId="20577"/>
          <ac:spMkLst>
            <pc:docMk/>
            <pc:sldMk cId="1314388486" sldId="256"/>
            <ac:spMk id="2" creationId="{FE9A6CA9-521B-45DD-BD43-C10C2A47C8BF}"/>
          </ac:spMkLst>
        </pc:spChg>
        <pc:spChg chg="mod">
          <ac:chgData name="anna iliscupidez" userId="98dfd48dcb915441" providerId="LiveId" clId="{351CF461-916C-48A3-A69F-F7E6D4D13B67}" dt="2020-10-16T00:49:30.487" v="68" actId="20577"/>
          <ac:spMkLst>
            <pc:docMk/>
            <pc:sldMk cId="1314388486" sldId="256"/>
            <ac:spMk id="7" creationId="{E2A43425-053C-4A67-9E1B-416596CC8033}"/>
          </ac:spMkLst>
        </pc:spChg>
        <pc:spChg chg="mod">
          <ac:chgData name="anna iliscupidez" userId="98dfd48dcb915441" providerId="LiveId" clId="{351CF461-916C-48A3-A69F-F7E6D4D13B67}" dt="2020-10-16T00:50:46.740" v="77" actId="1076"/>
          <ac:spMkLst>
            <pc:docMk/>
            <pc:sldMk cId="1314388486" sldId="256"/>
            <ac:spMk id="8" creationId="{0174F38B-415F-4258-9C82-9AF88F373F5B}"/>
          </ac:spMkLst>
        </pc:spChg>
        <pc:picChg chg="add mod">
          <ac:chgData name="anna iliscupidez" userId="98dfd48dcb915441" providerId="LiveId" clId="{351CF461-916C-48A3-A69F-F7E6D4D13B67}" dt="2020-10-16T00:51:02.316" v="78" actId="1076"/>
          <ac:picMkLst>
            <pc:docMk/>
            <pc:sldMk cId="1314388486" sldId="256"/>
            <ac:picMk id="3" creationId="{ABEFCBAA-8A99-48C6-B024-CEDEFC02A5EE}"/>
          </ac:picMkLst>
        </pc:picChg>
      </pc:sldChg>
      <pc:sldChg chg="new">
        <pc:chgData name="anna iliscupidez" userId="98dfd48dcb915441" providerId="LiveId" clId="{351CF461-916C-48A3-A69F-F7E6D4D13B67}" dt="2020-10-16T00:49:42.383" v="73" actId="680"/>
        <pc:sldMkLst>
          <pc:docMk/>
          <pc:sldMk cId="2466594216" sldId="302"/>
        </pc:sldMkLst>
      </pc:sldChg>
    </pc:docChg>
  </pc:docChgLst>
  <pc:docChgLst>
    <pc:chgData name="Nikki Cheslock" userId="S::nikki.cheslock@ucalgary.ca::c3c4c64f-abb8-45f3-8f1a-45814f93496b" providerId="AD" clId="Web-{1733B2F0-5053-4370-9021-17D4785AC082}"/>
    <pc:docChg chg="modSld">
      <pc:chgData name="Nikki Cheslock" userId="S::nikki.cheslock@ucalgary.ca::c3c4c64f-abb8-45f3-8f1a-45814f93496b" providerId="AD" clId="Web-{1733B2F0-5053-4370-9021-17D4785AC082}" dt="2020-11-12T20:16:18.824" v="27" actId="20577"/>
      <pc:docMkLst>
        <pc:docMk/>
      </pc:docMkLst>
      <pc:sldChg chg="modSp">
        <pc:chgData name="Nikki Cheslock" userId="S::nikki.cheslock@ucalgary.ca::c3c4c64f-abb8-45f3-8f1a-45814f93496b" providerId="AD" clId="Web-{1733B2F0-5053-4370-9021-17D4785AC082}" dt="2020-11-12T20:15:32.152" v="19" actId="1076"/>
        <pc:sldMkLst>
          <pc:docMk/>
          <pc:sldMk cId="393043029" sldId="303"/>
        </pc:sldMkLst>
        <pc:spChg chg="mod">
          <ac:chgData name="Nikki Cheslock" userId="S::nikki.cheslock@ucalgary.ca::c3c4c64f-abb8-45f3-8f1a-45814f93496b" providerId="AD" clId="Web-{1733B2F0-5053-4370-9021-17D4785AC082}" dt="2020-11-12T20:15:32.152" v="19" actId="1076"/>
          <ac:spMkLst>
            <pc:docMk/>
            <pc:sldMk cId="393043029" sldId="303"/>
            <ac:spMk id="3" creationId="{86855A12-CBBA-440E-8835-E816E8E465FD}"/>
          </ac:spMkLst>
        </pc:spChg>
      </pc:sldChg>
      <pc:sldChg chg="modSp">
        <pc:chgData name="Nikki Cheslock" userId="S::nikki.cheslock@ucalgary.ca::c3c4c64f-abb8-45f3-8f1a-45814f93496b" providerId="AD" clId="Web-{1733B2F0-5053-4370-9021-17D4785AC082}" dt="2020-11-12T20:16:18.824" v="27" actId="20577"/>
        <pc:sldMkLst>
          <pc:docMk/>
          <pc:sldMk cId="853939466" sldId="317"/>
        </pc:sldMkLst>
        <pc:spChg chg="mod">
          <ac:chgData name="Nikki Cheslock" userId="S::nikki.cheslock@ucalgary.ca::c3c4c64f-abb8-45f3-8f1a-45814f93496b" providerId="AD" clId="Web-{1733B2F0-5053-4370-9021-17D4785AC082}" dt="2020-11-12T20:16:18.824" v="27" actId="20577"/>
          <ac:spMkLst>
            <pc:docMk/>
            <pc:sldMk cId="853939466" sldId="317"/>
            <ac:spMk id="3" creationId="{86855A12-CBBA-440E-8835-E816E8E465FD}"/>
          </ac:spMkLst>
        </pc:spChg>
        <pc:graphicFrameChg chg="mod">
          <ac:chgData name="Nikki Cheslock" userId="S::nikki.cheslock@ucalgary.ca::c3c4c64f-abb8-45f3-8f1a-45814f93496b" providerId="AD" clId="Web-{1733B2F0-5053-4370-9021-17D4785AC082}" dt="2020-11-12T20:15:49.152" v="20" actId="1076"/>
          <ac:graphicFrameMkLst>
            <pc:docMk/>
            <pc:sldMk cId="853939466" sldId="317"/>
            <ac:graphicFrameMk id="4" creationId="{3FA5EB26-833F-4BF1-8B91-9DD87635E2A1}"/>
          </ac:graphicFrameMkLst>
        </pc:graphicFrameChg>
      </pc:sldChg>
    </pc:docChg>
  </pc:docChgLst>
  <pc:docChgLst>
    <pc:chgData name="Nicole Dube" userId="S::nicole.dube2@ucalgary.ca::e025e331-210b-4102-b4c7-575966453249" providerId="AD" clId="Web-{85DDB3BE-C0FB-4379-B1F7-1FF1411C6340}"/>
    <pc:docChg chg="modSld">
      <pc:chgData name="Nicole Dube" userId="S::nicole.dube2@ucalgary.ca::e025e331-210b-4102-b4c7-575966453249" providerId="AD" clId="Web-{85DDB3BE-C0FB-4379-B1F7-1FF1411C6340}" dt="2020-11-12T21:07:57.911" v="122" actId="20577"/>
      <pc:docMkLst>
        <pc:docMk/>
      </pc:docMkLst>
      <pc:sldChg chg="modSp addCm delCm">
        <pc:chgData name="Nicole Dube" userId="S::nicole.dube2@ucalgary.ca::e025e331-210b-4102-b4c7-575966453249" providerId="AD" clId="Web-{85DDB3BE-C0FB-4379-B1F7-1FF1411C6340}" dt="2020-11-12T21:07:57.911" v="122" actId="20577"/>
        <pc:sldMkLst>
          <pc:docMk/>
          <pc:sldMk cId="3815527635" sldId="304"/>
        </pc:sldMkLst>
        <pc:spChg chg="mod">
          <ac:chgData name="Nicole Dube" userId="S::nicole.dube2@ucalgary.ca::e025e331-210b-4102-b4c7-575966453249" providerId="AD" clId="Web-{85DDB3BE-C0FB-4379-B1F7-1FF1411C6340}" dt="2020-11-12T21:07:57.911" v="122" actId="20577"/>
          <ac:spMkLst>
            <pc:docMk/>
            <pc:sldMk cId="3815527635" sldId="304"/>
            <ac:spMk id="3" creationId="{86855A12-CBBA-440E-8835-E816E8E465FD}"/>
          </ac:spMkLst>
        </pc:spChg>
      </pc:sldChg>
      <pc:sldChg chg="modSp">
        <pc:chgData name="Nicole Dube" userId="S::nicole.dube2@ucalgary.ca::e025e331-210b-4102-b4c7-575966453249" providerId="AD" clId="Web-{85DDB3BE-C0FB-4379-B1F7-1FF1411C6340}" dt="2020-11-12T20:56:33.736" v="106" actId="20577"/>
        <pc:sldMkLst>
          <pc:docMk/>
          <pc:sldMk cId="952994464" sldId="305"/>
        </pc:sldMkLst>
        <pc:spChg chg="mod">
          <ac:chgData name="Nicole Dube" userId="S::nicole.dube2@ucalgary.ca::e025e331-210b-4102-b4c7-575966453249" providerId="AD" clId="Web-{85DDB3BE-C0FB-4379-B1F7-1FF1411C6340}" dt="2020-11-12T20:56:33.736" v="106" actId="20577"/>
          <ac:spMkLst>
            <pc:docMk/>
            <pc:sldMk cId="952994464" sldId="305"/>
            <ac:spMk id="3" creationId="{86855A12-CBBA-440E-8835-E816E8E465FD}"/>
          </ac:spMkLst>
        </pc:spChg>
      </pc:sldChg>
    </pc:docChg>
  </pc:docChgLst>
  <pc:docChgLst>
    <pc:chgData name="Nicole Dube" userId="S::nicole.dube2@ucalgary.ca::e025e331-210b-4102-b4c7-575966453249" providerId="AD" clId="Web-{118CB5CC-4929-4141-90F0-1FD4DE5FB3E5}"/>
    <pc:docChg chg="modSld">
      <pc:chgData name="Nicole Dube" userId="S::nicole.dube2@ucalgary.ca::e025e331-210b-4102-b4c7-575966453249" providerId="AD" clId="Web-{118CB5CC-4929-4141-90F0-1FD4DE5FB3E5}" dt="2020-11-10T21:15:05.927" v="13" actId="20577"/>
      <pc:docMkLst>
        <pc:docMk/>
      </pc:docMkLst>
      <pc:sldChg chg="modSp">
        <pc:chgData name="Nicole Dube" userId="S::nicole.dube2@ucalgary.ca::e025e331-210b-4102-b4c7-575966453249" providerId="AD" clId="Web-{118CB5CC-4929-4141-90F0-1FD4DE5FB3E5}" dt="2020-11-10T21:14:23.740" v="2" actId="20577"/>
        <pc:sldMkLst>
          <pc:docMk/>
          <pc:sldMk cId="393043029" sldId="303"/>
        </pc:sldMkLst>
        <pc:spChg chg="mod">
          <ac:chgData name="Nicole Dube" userId="S::nicole.dube2@ucalgary.ca::e025e331-210b-4102-b4c7-575966453249" providerId="AD" clId="Web-{118CB5CC-4929-4141-90F0-1FD4DE5FB3E5}" dt="2020-11-10T21:14:23.740" v="2" actId="20577"/>
          <ac:spMkLst>
            <pc:docMk/>
            <pc:sldMk cId="393043029" sldId="303"/>
            <ac:spMk id="3" creationId="{86855A12-CBBA-440E-8835-E816E8E465FD}"/>
          </ac:spMkLst>
        </pc:spChg>
      </pc:sldChg>
      <pc:sldChg chg="modSp">
        <pc:chgData name="Nicole Dube" userId="S::nicole.dube2@ucalgary.ca::e025e331-210b-4102-b4c7-575966453249" providerId="AD" clId="Web-{118CB5CC-4929-4141-90F0-1FD4DE5FB3E5}" dt="2020-11-10T21:15:05.912" v="12" actId="20577"/>
        <pc:sldMkLst>
          <pc:docMk/>
          <pc:sldMk cId="3815527635" sldId="304"/>
        </pc:sldMkLst>
        <pc:spChg chg="mod">
          <ac:chgData name="Nicole Dube" userId="S::nicole.dube2@ucalgary.ca::e025e331-210b-4102-b4c7-575966453249" providerId="AD" clId="Web-{118CB5CC-4929-4141-90F0-1FD4DE5FB3E5}" dt="2020-11-10T21:15:05.912" v="12" actId="20577"/>
          <ac:spMkLst>
            <pc:docMk/>
            <pc:sldMk cId="3815527635" sldId="304"/>
            <ac:spMk id="3" creationId="{86855A12-CBBA-440E-8835-E816E8E465FD}"/>
          </ac:spMkLst>
        </pc:spChg>
      </pc:sldChg>
      <pc:sldChg chg="modSp">
        <pc:chgData name="Nicole Dube" userId="S::nicole.dube2@ucalgary.ca::e025e331-210b-4102-b4c7-575966453249" providerId="AD" clId="Web-{118CB5CC-4929-4141-90F0-1FD4DE5FB3E5}" dt="2020-11-10T21:14:47.209" v="6" actId="20577"/>
        <pc:sldMkLst>
          <pc:docMk/>
          <pc:sldMk cId="952994464" sldId="305"/>
        </pc:sldMkLst>
        <pc:spChg chg="mod">
          <ac:chgData name="Nicole Dube" userId="S::nicole.dube2@ucalgary.ca::e025e331-210b-4102-b4c7-575966453249" providerId="AD" clId="Web-{118CB5CC-4929-4141-90F0-1FD4DE5FB3E5}" dt="2020-11-10T21:14:47.209" v="6" actId="20577"/>
          <ac:spMkLst>
            <pc:docMk/>
            <pc:sldMk cId="952994464" sldId="305"/>
            <ac:spMk id="3" creationId="{86855A12-CBBA-440E-8835-E816E8E465FD}"/>
          </ac:spMkLst>
        </pc:spChg>
      </pc:sldChg>
    </pc:docChg>
  </pc:docChgLst>
  <pc:docChgLst>
    <pc:chgData name="Nicole Dube" userId="S::nicole.dube2@ucalgary.ca::e025e331-210b-4102-b4c7-575966453249" providerId="AD" clId="Web-{E5E17208-F4EC-4B43-B281-D8C6C011DF2B}"/>
    <pc:docChg chg="modSld">
      <pc:chgData name="Nicole Dube" userId="S::nicole.dube2@ucalgary.ca::e025e331-210b-4102-b4c7-575966453249" providerId="AD" clId="Web-{E5E17208-F4EC-4B43-B281-D8C6C011DF2B}" dt="2020-11-02T22:11:04.913" v="88" actId="20577"/>
      <pc:docMkLst>
        <pc:docMk/>
      </pc:docMkLst>
      <pc:sldChg chg="modSp">
        <pc:chgData name="Nicole Dube" userId="S::nicole.dube2@ucalgary.ca::e025e331-210b-4102-b4c7-575966453249" providerId="AD" clId="Web-{E5E17208-F4EC-4B43-B281-D8C6C011DF2B}" dt="2020-11-02T22:00:14.677" v="4" actId="20577"/>
        <pc:sldMkLst>
          <pc:docMk/>
          <pc:sldMk cId="1618690767" sldId="308"/>
        </pc:sldMkLst>
        <pc:spChg chg="mod">
          <ac:chgData name="Nicole Dube" userId="S::nicole.dube2@ucalgary.ca::e025e331-210b-4102-b4c7-575966453249" providerId="AD" clId="Web-{E5E17208-F4EC-4B43-B281-D8C6C011DF2B}" dt="2020-11-02T22:00:14.677" v="4" actId="20577"/>
          <ac:spMkLst>
            <pc:docMk/>
            <pc:sldMk cId="1618690767" sldId="308"/>
            <ac:spMk id="4" creationId="{FBF55BCF-0BBA-4C28-ACE6-1D320A0E2B1C}"/>
          </ac:spMkLst>
        </pc:spChg>
      </pc:sldChg>
      <pc:sldChg chg="modSp">
        <pc:chgData name="Nicole Dube" userId="S::nicole.dube2@ucalgary.ca::e025e331-210b-4102-b4c7-575966453249" providerId="AD" clId="Web-{E5E17208-F4EC-4B43-B281-D8C6C011DF2B}" dt="2020-11-02T22:11:04.913" v="87" actId="20577"/>
        <pc:sldMkLst>
          <pc:docMk/>
          <pc:sldMk cId="3564398752" sldId="311"/>
        </pc:sldMkLst>
        <pc:spChg chg="mod">
          <ac:chgData name="Nicole Dube" userId="S::nicole.dube2@ucalgary.ca::e025e331-210b-4102-b4c7-575966453249" providerId="AD" clId="Web-{E5E17208-F4EC-4B43-B281-D8C6C011DF2B}" dt="2020-11-02T22:11:04.913" v="87" actId="20577"/>
          <ac:spMkLst>
            <pc:docMk/>
            <pc:sldMk cId="3564398752" sldId="311"/>
            <ac:spMk id="3" creationId="{86855A12-CBBA-440E-8835-E816E8E465FD}"/>
          </ac:spMkLst>
        </pc:spChg>
      </pc:sldChg>
    </pc:docChg>
  </pc:docChgLst>
  <pc:docChgLst>
    <pc:chgData name="Nikki Cheslock" userId="S::nikki.cheslock@ucalgary.ca::c3c4c64f-abb8-45f3-8f1a-45814f93496b" providerId="AD" clId="Web-{D8F149DF-450C-4A51-85A1-53F545639A8C}"/>
    <pc:docChg chg="modSld">
      <pc:chgData name="Nikki Cheslock" userId="S::nikki.cheslock@ucalgary.ca::c3c4c64f-abb8-45f3-8f1a-45814f93496b" providerId="AD" clId="Web-{D8F149DF-450C-4A51-85A1-53F545639A8C}" dt="2020-11-15T01:30:21.235" v="237" actId="20577"/>
      <pc:docMkLst>
        <pc:docMk/>
      </pc:docMkLst>
      <pc:sldChg chg="modSp">
        <pc:chgData name="Nikki Cheslock" userId="S::nikki.cheslock@ucalgary.ca::c3c4c64f-abb8-45f3-8f1a-45814f93496b" providerId="AD" clId="Web-{D8F149DF-450C-4A51-85A1-53F545639A8C}" dt="2020-11-15T01:29:47.156" v="208" actId="20577"/>
        <pc:sldMkLst>
          <pc:docMk/>
          <pc:sldMk cId="393043029" sldId="303"/>
        </pc:sldMkLst>
        <pc:spChg chg="mod">
          <ac:chgData name="Nikki Cheslock" userId="S::nikki.cheslock@ucalgary.ca::c3c4c64f-abb8-45f3-8f1a-45814f93496b" providerId="AD" clId="Web-{D8F149DF-450C-4A51-85A1-53F545639A8C}" dt="2020-11-15T01:29:47.156" v="208" actId="20577"/>
          <ac:spMkLst>
            <pc:docMk/>
            <pc:sldMk cId="393043029" sldId="303"/>
            <ac:spMk id="3" creationId="{86855A12-CBBA-440E-8835-E816E8E465FD}"/>
          </ac:spMkLst>
        </pc:spChg>
      </pc:sldChg>
      <pc:sldChg chg="modSp">
        <pc:chgData name="Nikki Cheslock" userId="S::nikki.cheslock@ucalgary.ca::c3c4c64f-abb8-45f3-8f1a-45814f93496b" providerId="AD" clId="Web-{D8F149DF-450C-4A51-85A1-53F545639A8C}" dt="2020-11-15T01:27:17.077" v="155" actId="20577"/>
        <pc:sldMkLst>
          <pc:docMk/>
          <pc:sldMk cId="1618690767" sldId="308"/>
        </pc:sldMkLst>
        <pc:spChg chg="mod">
          <ac:chgData name="Nikki Cheslock" userId="S::nikki.cheslock@ucalgary.ca::c3c4c64f-abb8-45f3-8f1a-45814f93496b" providerId="AD" clId="Web-{D8F149DF-450C-4A51-85A1-53F545639A8C}" dt="2020-11-15T01:27:17.077" v="155" actId="20577"/>
          <ac:spMkLst>
            <pc:docMk/>
            <pc:sldMk cId="1618690767" sldId="308"/>
            <ac:spMk id="4" creationId="{FBF55BCF-0BBA-4C28-ACE6-1D320A0E2B1C}"/>
          </ac:spMkLst>
        </pc:spChg>
      </pc:sldChg>
      <pc:sldChg chg="modSp">
        <pc:chgData name="Nikki Cheslock" userId="S::nikki.cheslock@ucalgary.ca::c3c4c64f-abb8-45f3-8f1a-45814f93496b" providerId="AD" clId="Web-{D8F149DF-450C-4A51-85A1-53F545639A8C}" dt="2020-11-15T01:30:21.188" v="235" actId="20577"/>
        <pc:sldMkLst>
          <pc:docMk/>
          <pc:sldMk cId="3564398752" sldId="311"/>
        </pc:sldMkLst>
        <pc:spChg chg="mod">
          <ac:chgData name="Nikki Cheslock" userId="S::nikki.cheslock@ucalgary.ca::c3c4c64f-abb8-45f3-8f1a-45814f93496b" providerId="AD" clId="Web-{D8F149DF-450C-4A51-85A1-53F545639A8C}" dt="2020-11-15T01:30:18.172" v="232" actId="20577"/>
          <ac:spMkLst>
            <pc:docMk/>
            <pc:sldMk cId="3564398752" sldId="311"/>
            <ac:spMk id="2" creationId="{6E34E0C5-57F3-46C2-B1FF-8942424085B8}"/>
          </ac:spMkLst>
        </pc:spChg>
        <pc:spChg chg="mod">
          <ac:chgData name="Nikki Cheslock" userId="S::nikki.cheslock@ucalgary.ca::c3c4c64f-abb8-45f3-8f1a-45814f93496b" providerId="AD" clId="Web-{D8F149DF-450C-4A51-85A1-53F545639A8C}" dt="2020-11-15T01:30:21.188" v="235" actId="20577"/>
          <ac:spMkLst>
            <pc:docMk/>
            <pc:sldMk cId="3564398752" sldId="311"/>
            <ac:spMk id="3" creationId="{86855A12-CBBA-440E-8835-E816E8E465FD}"/>
          </ac:spMkLst>
        </pc:spChg>
      </pc:sldChg>
      <pc:sldChg chg="modSp">
        <pc:chgData name="Nikki Cheslock" userId="S::nikki.cheslock@ucalgary.ca::c3c4c64f-abb8-45f3-8f1a-45814f93496b" providerId="AD" clId="Web-{D8F149DF-450C-4A51-85A1-53F545639A8C}" dt="2020-11-15T01:29:12.500" v="206" actId="1076"/>
        <pc:sldMkLst>
          <pc:docMk/>
          <pc:sldMk cId="766216013" sldId="319"/>
        </pc:sldMkLst>
        <pc:spChg chg="mod">
          <ac:chgData name="Nikki Cheslock" userId="S::nikki.cheslock@ucalgary.ca::c3c4c64f-abb8-45f3-8f1a-45814f93496b" providerId="AD" clId="Web-{D8F149DF-450C-4A51-85A1-53F545639A8C}" dt="2020-11-15T01:29:12.500" v="206" actId="1076"/>
          <ac:spMkLst>
            <pc:docMk/>
            <pc:sldMk cId="766216013" sldId="319"/>
            <ac:spMk id="4" creationId="{FBF55BCF-0BBA-4C28-ACE6-1D320A0E2B1C}"/>
          </ac:spMkLst>
        </pc:spChg>
      </pc:sldChg>
    </pc:docChg>
  </pc:docChgLst>
  <pc:docChgLst>
    <pc:chgData name="Nicole Dube" userId="S::nicole.dube2@ucalgary.ca::e025e331-210b-4102-b4c7-575966453249" providerId="AD" clId="Web-{A59E89F3-B588-4D6A-805B-974C4EDEE445}"/>
    <pc:docChg chg="modSld">
      <pc:chgData name="Nicole Dube" userId="S::nicole.dube2@ucalgary.ca::e025e331-210b-4102-b4c7-575966453249" providerId="AD" clId="Web-{A59E89F3-B588-4D6A-805B-974C4EDEE445}" dt="2020-10-26T18:59:17.698" v="34" actId="14100"/>
      <pc:docMkLst>
        <pc:docMk/>
      </pc:docMkLst>
      <pc:sldChg chg="delSp modSp">
        <pc:chgData name="Nicole Dube" userId="S::nicole.dube2@ucalgary.ca::e025e331-210b-4102-b4c7-575966453249" providerId="AD" clId="Web-{A59E89F3-B588-4D6A-805B-974C4EDEE445}" dt="2020-10-26T18:59:17.698" v="34" actId="14100"/>
        <pc:sldMkLst>
          <pc:docMk/>
          <pc:sldMk cId="3815527635" sldId="304"/>
        </pc:sldMkLst>
        <pc:spChg chg="mod">
          <ac:chgData name="Nicole Dube" userId="S::nicole.dube2@ucalgary.ca::e025e331-210b-4102-b4c7-575966453249" providerId="AD" clId="Web-{A59E89F3-B588-4D6A-805B-974C4EDEE445}" dt="2020-10-26T18:58:44.042" v="26" actId="20577"/>
          <ac:spMkLst>
            <pc:docMk/>
            <pc:sldMk cId="3815527635" sldId="304"/>
            <ac:spMk id="2" creationId="{6E34E0C5-57F3-46C2-B1FF-8942424085B8}"/>
          </ac:spMkLst>
        </pc:spChg>
        <pc:spChg chg="mod">
          <ac:chgData name="Nicole Dube" userId="S::nicole.dube2@ucalgary.ca::e025e331-210b-4102-b4c7-575966453249" providerId="AD" clId="Web-{A59E89F3-B588-4D6A-805B-974C4EDEE445}" dt="2020-10-26T18:59:17.698" v="34" actId="14100"/>
          <ac:spMkLst>
            <pc:docMk/>
            <pc:sldMk cId="3815527635" sldId="304"/>
            <ac:spMk id="3" creationId="{86855A12-CBBA-440E-8835-E816E8E465FD}"/>
          </ac:spMkLst>
        </pc:spChg>
        <pc:spChg chg="del mod">
          <ac:chgData name="Nicole Dube" userId="S::nicole.dube2@ucalgary.ca::e025e331-210b-4102-b4c7-575966453249" providerId="AD" clId="Web-{A59E89F3-B588-4D6A-805B-974C4EDEE445}" dt="2020-10-26T18:59:00.667" v="31"/>
          <ac:spMkLst>
            <pc:docMk/>
            <pc:sldMk cId="3815527635" sldId="304"/>
            <ac:spMk id="4" creationId="{FBF55BCF-0BBA-4C28-ACE6-1D320A0E2B1C}"/>
          </ac:spMkLst>
        </pc:spChg>
      </pc:sldChg>
    </pc:docChg>
  </pc:docChgLst>
  <pc:docChgLst>
    <pc:chgData name="Nicole Dube" userId="S::nicole.dube2@ucalgary.ca::e025e331-210b-4102-b4c7-575966453249" providerId="AD" clId="Web-{375E4DC4-2063-4ACA-BA4F-DFEDA75051B4}"/>
    <pc:docChg chg="addSld modSld">
      <pc:chgData name="Nicole Dube" userId="S::nicole.dube2@ucalgary.ca::e025e331-210b-4102-b4c7-575966453249" providerId="AD" clId="Web-{375E4DC4-2063-4ACA-BA4F-DFEDA75051B4}" dt="2020-11-02T20:12:33.944" v="4"/>
      <pc:docMkLst>
        <pc:docMk/>
      </pc:docMkLst>
      <pc:sldChg chg="addSp delSp modSp">
        <pc:chgData name="Nicole Dube" userId="S::nicole.dube2@ucalgary.ca::e025e331-210b-4102-b4c7-575966453249" providerId="AD" clId="Web-{375E4DC4-2063-4ACA-BA4F-DFEDA75051B4}" dt="2020-11-02T20:12:33.944" v="4"/>
        <pc:sldMkLst>
          <pc:docMk/>
          <pc:sldMk cId="1618690767" sldId="308"/>
        </pc:sldMkLst>
        <pc:spChg chg="mod">
          <ac:chgData name="Nicole Dube" userId="S::nicole.dube2@ucalgary.ca::e025e331-210b-4102-b4c7-575966453249" providerId="AD" clId="Web-{375E4DC4-2063-4ACA-BA4F-DFEDA75051B4}" dt="2020-11-02T20:12:31.163" v="1" actId="20577"/>
          <ac:spMkLst>
            <pc:docMk/>
            <pc:sldMk cId="1618690767" sldId="308"/>
            <ac:spMk id="2" creationId="{6E34E0C5-57F3-46C2-B1FF-8942424085B8}"/>
          </ac:spMkLst>
        </pc:spChg>
        <pc:spChg chg="del">
          <ac:chgData name="Nicole Dube" userId="S::nicole.dube2@ucalgary.ca::e025e331-210b-4102-b4c7-575966453249" providerId="AD" clId="Web-{375E4DC4-2063-4ACA-BA4F-DFEDA75051B4}" dt="2020-11-02T20:12:33.944" v="4"/>
          <ac:spMkLst>
            <pc:docMk/>
            <pc:sldMk cId="1618690767" sldId="308"/>
            <ac:spMk id="3" creationId="{86855A12-CBBA-440E-8835-E816E8E465FD}"/>
          </ac:spMkLst>
        </pc:spChg>
        <pc:graphicFrameChg chg="add mod ord modGraphic">
          <ac:chgData name="Nicole Dube" userId="S::nicole.dube2@ucalgary.ca::e025e331-210b-4102-b4c7-575966453249" providerId="AD" clId="Web-{375E4DC4-2063-4ACA-BA4F-DFEDA75051B4}" dt="2020-11-02T20:12:33.944" v="4"/>
          <ac:graphicFrameMkLst>
            <pc:docMk/>
            <pc:sldMk cId="1618690767" sldId="308"/>
            <ac:graphicFrameMk id="5" creationId="{C59BC5F3-20DE-4A4B-9A75-3DDA42B6D066}"/>
          </ac:graphicFrameMkLst>
        </pc:graphicFrameChg>
      </pc:sldChg>
      <pc:sldChg chg="add replId">
        <pc:chgData name="Nicole Dube" userId="S::nicole.dube2@ucalgary.ca::e025e331-210b-4102-b4c7-575966453249" providerId="AD" clId="Web-{375E4DC4-2063-4ACA-BA4F-DFEDA75051B4}" dt="2020-11-02T20:12:27.819" v="0"/>
        <pc:sldMkLst>
          <pc:docMk/>
          <pc:sldMk cId="1183254584" sldId="309"/>
        </pc:sldMkLst>
      </pc:sldChg>
    </pc:docChg>
  </pc:docChgLst>
  <pc:docChgLst>
    <pc:chgData name="Nicole Dube" userId="S::nicole.dube2@ucalgary.ca::e025e331-210b-4102-b4c7-575966453249" providerId="AD" clId="Web-{59CA49A5-C0DB-4E1D-8D36-BB519C4E6E38}"/>
    <pc:docChg chg="modSld">
      <pc:chgData name="Nicole Dube" userId="S::nicole.dube2@ucalgary.ca::e025e331-210b-4102-b4c7-575966453249" providerId="AD" clId="Web-{59CA49A5-C0DB-4E1D-8D36-BB519C4E6E38}" dt="2020-11-18T19:47:04.608" v="11" actId="20577"/>
      <pc:docMkLst>
        <pc:docMk/>
      </pc:docMkLst>
      <pc:sldChg chg="modSp">
        <pc:chgData name="Nicole Dube" userId="S::nicole.dube2@ucalgary.ca::e025e331-210b-4102-b4c7-575966453249" providerId="AD" clId="Web-{59CA49A5-C0DB-4E1D-8D36-BB519C4E6E38}" dt="2020-11-18T19:47:04.608" v="11" actId="20577"/>
        <pc:sldMkLst>
          <pc:docMk/>
          <pc:sldMk cId="2570515276" sldId="328"/>
        </pc:sldMkLst>
        <pc:spChg chg="mod">
          <ac:chgData name="Nicole Dube" userId="S::nicole.dube2@ucalgary.ca::e025e331-210b-4102-b4c7-575966453249" providerId="AD" clId="Web-{59CA49A5-C0DB-4E1D-8D36-BB519C4E6E38}" dt="2020-11-18T19:47:04.608" v="11" actId="20577"/>
          <ac:spMkLst>
            <pc:docMk/>
            <pc:sldMk cId="2570515276" sldId="328"/>
            <ac:spMk id="3" creationId="{C7E8813D-23AD-4709-AF56-ECBA5AA1A75C}"/>
          </ac:spMkLst>
        </pc:spChg>
      </pc:sldChg>
    </pc:docChg>
  </pc:docChgLst>
  <pc:docChgLst>
    <pc:chgData name="Nicole Dube" userId="S::nicole.dube2@ucalgary.ca::e025e331-210b-4102-b4c7-575966453249" providerId="AD" clId="Web-{0EDEB307-71C0-4F26-949C-FB825B535F0B}"/>
    <pc:docChg chg="addSld delSld modSld sldOrd">
      <pc:chgData name="Nicole Dube" userId="S::nicole.dube2@ucalgary.ca::e025e331-210b-4102-b4c7-575966453249" providerId="AD" clId="Web-{0EDEB307-71C0-4F26-949C-FB825B535F0B}" dt="2020-11-18T16:39:04.893" v="905" actId="20577"/>
      <pc:docMkLst>
        <pc:docMk/>
      </pc:docMkLst>
      <pc:sldChg chg="modSp">
        <pc:chgData name="Nicole Dube" userId="S::nicole.dube2@ucalgary.ca::e025e331-210b-4102-b4c7-575966453249" providerId="AD" clId="Web-{0EDEB307-71C0-4F26-949C-FB825B535F0B}" dt="2020-11-18T16:16:03.034" v="62" actId="20577"/>
        <pc:sldMkLst>
          <pc:docMk/>
          <pc:sldMk cId="1314388486" sldId="256"/>
        </pc:sldMkLst>
        <pc:spChg chg="mod">
          <ac:chgData name="Nicole Dube" userId="S::nicole.dube2@ucalgary.ca::e025e331-210b-4102-b4c7-575966453249" providerId="AD" clId="Web-{0EDEB307-71C0-4F26-949C-FB825B535F0B}" dt="2020-11-18T16:15:59.112" v="60" actId="1076"/>
          <ac:spMkLst>
            <pc:docMk/>
            <pc:sldMk cId="1314388486" sldId="256"/>
            <ac:spMk id="2" creationId="{FE9A6CA9-521B-45DD-BD43-C10C2A47C8BF}"/>
          </ac:spMkLst>
        </pc:spChg>
        <pc:spChg chg="mod">
          <ac:chgData name="Nicole Dube" userId="S::nicole.dube2@ucalgary.ca::e025e331-210b-4102-b4c7-575966453249" providerId="AD" clId="Web-{0EDEB307-71C0-4F26-949C-FB825B535F0B}" dt="2020-11-18T16:16:03.034" v="62" actId="20577"/>
          <ac:spMkLst>
            <pc:docMk/>
            <pc:sldMk cId="1314388486" sldId="256"/>
            <ac:spMk id="7" creationId="{E2A43425-053C-4A67-9E1B-416596CC8033}"/>
          </ac:spMkLst>
        </pc:spChg>
      </pc:sldChg>
      <pc:sldChg chg="ord">
        <pc:chgData name="Nicole Dube" userId="S::nicole.dube2@ucalgary.ca::e025e331-210b-4102-b4c7-575966453249" providerId="AD" clId="Web-{0EDEB307-71C0-4F26-949C-FB825B535F0B}" dt="2020-11-18T16:20:52.625" v="235"/>
        <pc:sldMkLst>
          <pc:docMk/>
          <pc:sldMk cId="3295690893" sldId="301"/>
        </pc:sldMkLst>
      </pc:sldChg>
      <pc:sldChg chg="modSp">
        <pc:chgData name="Nicole Dube" userId="S::nicole.dube2@ucalgary.ca::e025e331-210b-4102-b4c7-575966453249" providerId="AD" clId="Web-{0EDEB307-71C0-4F26-949C-FB825B535F0B}" dt="2020-11-18T16:20:15.123" v="234" actId="1076"/>
        <pc:sldMkLst>
          <pc:docMk/>
          <pc:sldMk cId="2466594216" sldId="302"/>
        </pc:sldMkLst>
        <pc:spChg chg="mod">
          <ac:chgData name="Nicole Dube" userId="S::nicole.dube2@ucalgary.ca::e025e331-210b-4102-b4c7-575966453249" providerId="AD" clId="Web-{0EDEB307-71C0-4F26-949C-FB825B535F0B}" dt="2020-11-18T16:20:15.123" v="234" actId="1076"/>
          <ac:spMkLst>
            <pc:docMk/>
            <pc:sldMk cId="2466594216" sldId="302"/>
            <ac:spMk id="4" creationId="{FBF55BCF-0BBA-4C28-ACE6-1D320A0E2B1C}"/>
          </ac:spMkLst>
        </pc:spChg>
      </pc:sldChg>
      <pc:sldChg chg="modSp">
        <pc:chgData name="Nicole Dube" userId="S::nicole.dube2@ucalgary.ca::e025e331-210b-4102-b4c7-575966453249" providerId="AD" clId="Web-{0EDEB307-71C0-4F26-949C-FB825B535F0B}" dt="2020-11-18T16:30:22.573" v="755" actId="20577"/>
        <pc:sldMkLst>
          <pc:docMk/>
          <pc:sldMk cId="393043029" sldId="303"/>
        </pc:sldMkLst>
        <pc:spChg chg="mod">
          <ac:chgData name="Nicole Dube" userId="S::nicole.dube2@ucalgary.ca::e025e331-210b-4102-b4c7-575966453249" providerId="AD" clId="Web-{0EDEB307-71C0-4F26-949C-FB825B535F0B}" dt="2020-11-18T16:30:22.573" v="755" actId="20577"/>
          <ac:spMkLst>
            <pc:docMk/>
            <pc:sldMk cId="393043029" sldId="303"/>
            <ac:spMk id="3" creationId="{86855A12-CBBA-440E-8835-E816E8E465FD}"/>
          </ac:spMkLst>
        </pc:spChg>
        <pc:spChg chg="mod">
          <ac:chgData name="Nicole Dube" userId="S::nicole.dube2@ucalgary.ca::e025e331-210b-4102-b4c7-575966453249" providerId="AD" clId="Web-{0EDEB307-71C0-4F26-949C-FB825B535F0B}" dt="2020-11-18T16:26:37.360" v="355" actId="20577"/>
          <ac:spMkLst>
            <pc:docMk/>
            <pc:sldMk cId="393043029" sldId="303"/>
            <ac:spMk id="5" creationId="{74EE4177-17F2-43B4-AD9C-B8343D182506}"/>
          </ac:spMkLst>
        </pc:spChg>
      </pc:sldChg>
      <pc:sldChg chg="modSp">
        <pc:chgData name="Nicole Dube" userId="S::nicole.dube2@ucalgary.ca::e025e331-210b-4102-b4c7-575966453249" providerId="AD" clId="Web-{0EDEB307-71C0-4F26-949C-FB825B535F0B}" dt="2020-11-18T16:17:44.461" v="108" actId="20577"/>
        <pc:sldMkLst>
          <pc:docMk/>
          <pc:sldMk cId="1618690767" sldId="308"/>
        </pc:sldMkLst>
        <pc:spChg chg="mod">
          <ac:chgData name="Nicole Dube" userId="S::nicole.dube2@ucalgary.ca::e025e331-210b-4102-b4c7-575966453249" providerId="AD" clId="Web-{0EDEB307-71C0-4F26-949C-FB825B535F0B}" dt="2020-11-18T16:17:44.461" v="108" actId="20577"/>
          <ac:spMkLst>
            <pc:docMk/>
            <pc:sldMk cId="1618690767" sldId="308"/>
            <ac:spMk id="4" creationId="{FBF55BCF-0BBA-4C28-ACE6-1D320A0E2B1C}"/>
          </ac:spMkLst>
        </pc:spChg>
      </pc:sldChg>
      <pc:sldChg chg="del">
        <pc:chgData name="Nicole Dube" userId="S::nicole.dube2@ucalgary.ca::e025e331-210b-4102-b4c7-575966453249" providerId="AD" clId="Web-{0EDEB307-71C0-4F26-949C-FB825B535F0B}" dt="2020-11-18T16:24:27.479" v="262"/>
        <pc:sldMkLst>
          <pc:docMk/>
          <pc:sldMk cId="1183254584" sldId="309"/>
        </pc:sldMkLst>
      </pc:sldChg>
      <pc:sldChg chg="modSp">
        <pc:chgData name="Nicole Dube" userId="S::nicole.dube2@ucalgary.ca::e025e331-210b-4102-b4c7-575966453249" providerId="AD" clId="Web-{0EDEB307-71C0-4F26-949C-FB825B535F0B}" dt="2020-11-18T16:39:04.893" v="904" actId="20577"/>
        <pc:sldMkLst>
          <pc:docMk/>
          <pc:sldMk cId="3564398752" sldId="311"/>
        </pc:sldMkLst>
        <pc:spChg chg="mod">
          <ac:chgData name="Nicole Dube" userId="S::nicole.dube2@ucalgary.ca::e025e331-210b-4102-b4c7-575966453249" providerId="AD" clId="Web-{0EDEB307-71C0-4F26-949C-FB825B535F0B}" dt="2020-11-18T16:39:04.893" v="904" actId="20577"/>
          <ac:spMkLst>
            <pc:docMk/>
            <pc:sldMk cId="3564398752" sldId="311"/>
            <ac:spMk id="3" creationId="{86855A12-CBBA-440E-8835-E816E8E465FD}"/>
          </ac:spMkLst>
        </pc:spChg>
      </pc:sldChg>
      <pc:sldChg chg="modSp">
        <pc:chgData name="Nicole Dube" userId="S::nicole.dube2@ucalgary.ca::e025e331-210b-4102-b4c7-575966453249" providerId="AD" clId="Web-{0EDEB307-71C0-4F26-949C-FB825B535F0B}" dt="2020-11-18T16:36:43.215" v="874" actId="20577"/>
        <pc:sldMkLst>
          <pc:docMk/>
          <pc:sldMk cId="3396449492" sldId="314"/>
        </pc:sldMkLst>
        <pc:spChg chg="mod">
          <ac:chgData name="Nicole Dube" userId="S::nicole.dube2@ucalgary.ca::e025e331-210b-4102-b4c7-575966453249" providerId="AD" clId="Web-{0EDEB307-71C0-4F26-949C-FB825B535F0B}" dt="2020-11-18T16:36:43.215" v="874" actId="20577"/>
          <ac:spMkLst>
            <pc:docMk/>
            <pc:sldMk cId="3396449492" sldId="314"/>
            <ac:spMk id="3" creationId="{86855A12-CBBA-440E-8835-E816E8E465FD}"/>
          </ac:spMkLst>
        </pc:spChg>
        <pc:spChg chg="mod">
          <ac:chgData name="Nicole Dube" userId="S::nicole.dube2@ucalgary.ca::e025e331-210b-4102-b4c7-575966453249" providerId="AD" clId="Web-{0EDEB307-71C0-4F26-949C-FB825B535F0B}" dt="2020-11-18T16:36:08.479" v="864" actId="20577"/>
          <ac:spMkLst>
            <pc:docMk/>
            <pc:sldMk cId="3396449492" sldId="314"/>
            <ac:spMk id="5" creationId="{86365105-AEA2-44FA-BC8A-D658CD28D178}"/>
          </ac:spMkLst>
        </pc:spChg>
      </pc:sldChg>
      <pc:sldChg chg="modSp">
        <pc:chgData name="Nicole Dube" userId="S::nicole.dube2@ucalgary.ca::e025e331-210b-4102-b4c7-575966453249" providerId="AD" clId="Web-{0EDEB307-71C0-4F26-949C-FB825B535F0B}" dt="2020-11-18T16:37:34.326" v="883" actId="20577"/>
        <pc:sldMkLst>
          <pc:docMk/>
          <pc:sldMk cId="2747957452" sldId="315"/>
        </pc:sldMkLst>
        <pc:spChg chg="mod">
          <ac:chgData name="Nicole Dube" userId="S::nicole.dube2@ucalgary.ca::e025e331-210b-4102-b4c7-575966453249" providerId="AD" clId="Web-{0EDEB307-71C0-4F26-949C-FB825B535F0B}" dt="2020-11-18T16:37:34.326" v="883" actId="20577"/>
          <ac:spMkLst>
            <pc:docMk/>
            <pc:sldMk cId="2747957452" sldId="315"/>
            <ac:spMk id="3" creationId="{86855A12-CBBA-440E-8835-E816E8E465FD}"/>
          </ac:spMkLst>
        </pc:spChg>
      </pc:sldChg>
      <pc:sldChg chg="modSp">
        <pc:chgData name="Nicole Dube" userId="S::nicole.dube2@ucalgary.ca::e025e331-210b-4102-b4c7-575966453249" providerId="AD" clId="Web-{0EDEB307-71C0-4F26-949C-FB825B535F0B}" dt="2020-11-18T16:38:15.735" v="891" actId="1076"/>
        <pc:sldMkLst>
          <pc:docMk/>
          <pc:sldMk cId="1093567247" sldId="316"/>
        </pc:sldMkLst>
        <pc:spChg chg="mod">
          <ac:chgData name="Nicole Dube" userId="S::nicole.dube2@ucalgary.ca::e025e331-210b-4102-b4c7-575966453249" providerId="AD" clId="Web-{0EDEB307-71C0-4F26-949C-FB825B535F0B}" dt="2020-11-18T16:38:15.735" v="891" actId="1076"/>
          <ac:spMkLst>
            <pc:docMk/>
            <pc:sldMk cId="1093567247" sldId="316"/>
            <ac:spMk id="3" creationId="{86855A12-CBBA-440E-8835-E816E8E465FD}"/>
          </ac:spMkLst>
        </pc:spChg>
      </pc:sldChg>
      <pc:sldChg chg="modSp">
        <pc:chgData name="Nicole Dube" userId="S::nicole.dube2@ucalgary.ca::e025e331-210b-4102-b4c7-575966453249" providerId="AD" clId="Web-{0EDEB307-71C0-4F26-949C-FB825B535F0B}" dt="2020-11-18T16:35:31.696" v="845" actId="20577"/>
        <pc:sldMkLst>
          <pc:docMk/>
          <pc:sldMk cId="853939466" sldId="317"/>
        </pc:sldMkLst>
        <pc:spChg chg="mod">
          <ac:chgData name="Nicole Dube" userId="S::nicole.dube2@ucalgary.ca::e025e331-210b-4102-b4c7-575966453249" providerId="AD" clId="Web-{0EDEB307-71C0-4F26-949C-FB825B535F0B}" dt="2020-11-18T16:35:16.805" v="828" actId="20577"/>
          <ac:spMkLst>
            <pc:docMk/>
            <pc:sldMk cId="853939466" sldId="317"/>
            <ac:spMk id="3" creationId="{86855A12-CBBA-440E-8835-E816E8E465FD}"/>
          </ac:spMkLst>
        </pc:spChg>
        <pc:spChg chg="mod">
          <ac:chgData name="Nicole Dube" userId="S::nicole.dube2@ucalgary.ca::e025e331-210b-4102-b4c7-575966453249" providerId="AD" clId="Web-{0EDEB307-71C0-4F26-949C-FB825B535F0B}" dt="2020-11-18T16:35:31.696" v="845" actId="20577"/>
          <ac:spMkLst>
            <pc:docMk/>
            <pc:sldMk cId="853939466" sldId="317"/>
            <ac:spMk id="5" creationId="{CBE75EB3-D970-4ADC-8646-65000E04B0D9}"/>
          </ac:spMkLst>
        </pc:spChg>
      </pc:sldChg>
      <pc:sldChg chg="delSp modSp">
        <pc:chgData name="Nicole Dube" userId="S::nicole.dube2@ucalgary.ca::e025e331-210b-4102-b4c7-575966453249" providerId="AD" clId="Web-{0EDEB307-71C0-4F26-949C-FB825B535F0B}" dt="2020-11-18T16:22:36.912" v="260" actId="20577"/>
        <pc:sldMkLst>
          <pc:docMk/>
          <pc:sldMk cId="644267989" sldId="318"/>
        </pc:sldMkLst>
        <pc:spChg chg="mod">
          <ac:chgData name="Nicole Dube" userId="S::nicole.dube2@ucalgary.ca::e025e331-210b-4102-b4c7-575966453249" providerId="AD" clId="Web-{0EDEB307-71C0-4F26-949C-FB825B535F0B}" dt="2020-11-18T16:21:38.674" v="242" actId="14100"/>
          <ac:spMkLst>
            <pc:docMk/>
            <pc:sldMk cId="644267989" sldId="318"/>
            <ac:spMk id="2" creationId="{6E34E0C5-57F3-46C2-B1FF-8942424085B8}"/>
          </ac:spMkLst>
        </pc:spChg>
        <pc:spChg chg="mod">
          <ac:chgData name="Nicole Dube" userId="S::nicole.dube2@ucalgary.ca::e025e331-210b-4102-b4c7-575966453249" providerId="AD" clId="Web-{0EDEB307-71C0-4F26-949C-FB825B535F0B}" dt="2020-11-18T16:22:36.912" v="260" actId="20577"/>
          <ac:spMkLst>
            <pc:docMk/>
            <pc:sldMk cId="644267989" sldId="318"/>
            <ac:spMk id="4" creationId="{FBF55BCF-0BBA-4C28-ACE6-1D320A0E2B1C}"/>
          </ac:spMkLst>
        </pc:spChg>
        <pc:picChg chg="del">
          <ac:chgData name="Nicole Dube" userId="S::nicole.dube2@ucalgary.ca::e025e331-210b-4102-b4c7-575966453249" providerId="AD" clId="Web-{0EDEB307-71C0-4F26-949C-FB825B535F0B}" dt="2020-11-18T16:21:45.971" v="243"/>
          <ac:picMkLst>
            <pc:docMk/>
            <pc:sldMk cId="644267989" sldId="318"/>
            <ac:picMk id="10" creationId="{536A96D7-D529-4363-B2D3-3DB45C9754B1}"/>
          </ac:picMkLst>
        </pc:picChg>
      </pc:sldChg>
      <pc:sldChg chg="modSp">
        <pc:chgData name="Nicole Dube" userId="S::nicole.dube2@ucalgary.ca::e025e331-210b-4102-b4c7-575966453249" providerId="AD" clId="Web-{0EDEB307-71C0-4F26-949C-FB825B535F0B}" dt="2020-11-18T16:25:02.058" v="311" actId="20577"/>
        <pc:sldMkLst>
          <pc:docMk/>
          <pc:sldMk cId="766216013" sldId="319"/>
        </pc:sldMkLst>
        <pc:spChg chg="mod">
          <ac:chgData name="Nicole Dube" userId="S::nicole.dube2@ucalgary.ca::e025e331-210b-4102-b4c7-575966453249" providerId="AD" clId="Web-{0EDEB307-71C0-4F26-949C-FB825B535F0B}" dt="2020-11-18T16:24:49.683" v="281" actId="20577"/>
          <ac:spMkLst>
            <pc:docMk/>
            <pc:sldMk cId="766216013" sldId="319"/>
            <ac:spMk id="2" creationId="{6E34E0C5-57F3-46C2-B1FF-8942424085B8}"/>
          </ac:spMkLst>
        </pc:spChg>
        <pc:spChg chg="mod">
          <ac:chgData name="Nicole Dube" userId="S::nicole.dube2@ucalgary.ca::e025e331-210b-4102-b4c7-575966453249" providerId="AD" clId="Web-{0EDEB307-71C0-4F26-949C-FB825B535F0B}" dt="2020-11-18T16:25:02.058" v="311" actId="20577"/>
          <ac:spMkLst>
            <pc:docMk/>
            <pc:sldMk cId="766216013" sldId="319"/>
            <ac:spMk id="4" creationId="{FBF55BCF-0BBA-4C28-ACE6-1D320A0E2B1C}"/>
          </ac:spMkLst>
        </pc:spChg>
      </pc:sldChg>
      <pc:sldChg chg="modSp">
        <pc:chgData name="Nicole Dube" userId="S::nicole.dube2@ucalgary.ca::e025e331-210b-4102-b4c7-575966453249" providerId="AD" clId="Web-{0EDEB307-71C0-4F26-949C-FB825B535F0B}" dt="2020-11-18T16:32:03.155" v="789" actId="20577"/>
        <pc:sldMkLst>
          <pc:docMk/>
          <pc:sldMk cId="592893039" sldId="323"/>
        </pc:sldMkLst>
        <pc:spChg chg="mod">
          <ac:chgData name="Nicole Dube" userId="S::nicole.dube2@ucalgary.ca::e025e331-210b-4102-b4c7-575966453249" providerId="AD" clId="Web-{0EDEB307-71C0-4F26-949C-FB825B535F0B}" dt="2020-11-18T16:32:03.155" v="789" actId="20577"/>
          <ac:spMkLst>
            <pc:docMk/>
            <pc:sldMk cId="592893039" sldId="323"/>
            <ac:spMk id="2" creationId="{F57FC5D7-E246-446C-93C5-CCD8933AFB9C}"/>
          </ac:spMkLst>
        </pc:spChg>
        <pc:spChg chg="mod">
          <ac:chgData name="Nicole Dube" userId="S::nicole.dube2@ucalgary.ca::e025e331-210b-4102-b4c7-575966453249" providerId="AD" clId="Web-{0EDEB307-71C0-4F26-949C-FB825B535F0B}" dt="2020-11-18T16:31:43.655" v="766" actId="20577"/>
          <ac:spMkLst>
            <pc:docMk/>
            <pc:sldMk cId="592893039" sldId="323"/>
            <ac:spMk id="3" creationId="{C7E8813D-23AD-4709-AF56-ECBA5AA1A75C}"/>
          </ac:spMkLst>
        </pc:spChg>
      </pc:sldChg>
      <pc:sldChg chg="modSp">
        <pc:chgData name="Nicole Dube" userId="S::nicole.dube2@ucalgary.ca::e025e331-210b-4102-b4c7-575966453249" providerId="AD" clId="Web-{0EDEB307-71C0-4F26-949C-FB825B535F0B}" dt="2020-11-18T16:26:13.983" v="338" actId="20577"/>
        <pc:sldMkLst>
          <pc:docMk/>
          <pc:sldMk cId="2884757836" sldId="324"/>
        </pc:sldMkLst>
        <pc:spChg chg="mod">
          <ac:chgData name="Nicole Dube" userId="S::nicole.dube2@ucalgary.ca::e025e331-210b-4102-b4c7-575966453249" providerId="AD" clId="Web-{0EDEB307-71C0-4F26-949C-FB825B535F0B}" dt="2020-11-18T16:26:13.983" v="338" actId="20577"/>
          <ac:spMkLst>
            <pc:docMk/>
            <pc:sldMk cId="2884757836" sldId="324"/>
            <ac:spMk id="4" creationId="{FBF55BCF-0BBA-4C28-ACE6-1D320A0E2B1C}"/>
          </ac:spMkLst>
        </pc:spChg>
      </pc:sldChg>
      <pc:sldChg chg="modSp add replId">
        <pc:chgData name="Nicole Dube" userId="S::nicole.dube2@ucalgary.ca::e025e331-210b-4102-b4c7-575966453249" providerId="AD" clId="Web-{0EDEB307-71C0-4F26-949C-FB825B535F0B}" dt="2020-11-18T16:33:09.611" v="806" actId="1076"/>
        <pc:sldMkLst>
          <pc:docMk/>
          <pc:sldMk cId="1079966543" sldId="327"/>
        </pc:sldMkLst>
        <pc:spChg chg="mod">
          <ac:chgData name="Nicole Dube" userId="S::nicole.dube2@ucalgary.ca::e025e331-210b-4102-b4c7-575966453249" providerId="AD" clId="Web-{0EDEB307-71C0-4F26-949C-FB825B535F0B}" dt="2020-11-18T16:33:09.611" v="806" actId="1076"/>
          <ac:spMkLst>
            <pc:docMk/>
            <pc:sldMk cId="1079966543" sldId="327"/>
            <ac:spMk id="3" creationId="{C7E8813D-23AD-4709-AF56-ECBA5AA1A75C}"/>
          </ac:spMkLst>
        </pc:spChg>
      </pc:sldChg>
      <pc:sldChg chg="modSp add replId">
        <pc:chgData name="Nicole Dube" userId="S::nicole.dube2@ucalgary.ca::e025e331-210b-4102-b4c7-575966453249" providerId="AD" clId="Web-{0EDEB307-71C0-4F26-949C-FB825B535F0B}" dt="2020-11-18T16:34:17.443" v="821" actId="1076"/>
        <pc:sldMkLst>
          <pc:docMk/>
          <pc:sldMk cId="2570515276" sldId="328"/>
        </pc:sldMkLst>
        <pc:spChg chg="mod">
          <ac:chgData name="Nicole Dube" userId="S::nicole.dube2@ucalgary.ca::e025e331-210b-4102-b4c7-575966453249" providerId="AD" clId="Web-{0EDEB307-71C0-4F26-949C-FB825B535F0B}" dt="2020-11-18T16:34:17.443" v="821" actId="1076"/>
          <ac:spMkLst>
            <pc:docMk/>
            <pc:sldMk cId="2570515276" sldId="328"/>
            <ac:spMk id="3" creationId="{C7E8813D-23AD-4709-AF56-ECBA5AA1A75C}"/>
          </ac:spMkLst>
        </pc:spChg>
      </pc:sldChg>
    </pc:docChg>
  </pc:docChgLst>
  <pc:docChgLst>
    <pc:chgData name="Nicole Dube" userId="S::nicole.dube2@ucalgary.ca::e025e331-210b-4102-b4c7-575966453249" providerId="AD" clId="Web-{4B74218A-F6AE-4018-A78F-F9CE3D3FB26D}"/>
    <pc:docChg chg="modSld">
      <pc:chgData name="Nicole Dube" userId="S::nicole.dube2@ucalgary.ca::e025e331-210b-4102-b4c7-575966453249" providerId="AD" clId="Web-{4B74218A-F6AE-4018-A78F-F9CE3D3FB26D}" dt="2020-11-18T22:22:38.068" v="6" actId="20577"/>
      <pc:docMkLst>
        <pc:docMk/>
      </pc:docMkLst>
      <pc:sldChg chg="modSp">
        <pc:chgData name="Nicole Dube" userId="S::nicole.dube2@ucalgary.ca::e025e331-210b-4102-b4c7-575966453249" providerId="AD" clId="Web-{4B74218A-F6AE-4018-A78F-F9CE3D3FB26D}" dt="2020-11-18T22:22:38.068" v="6" actId="20577"/>
        <pc:sldMkLst>
          <pc:docMk/>
          <pc:sldMk cId="393043029" sldId="303"/>
        </pc:sldMkLst>
        <pc:spChg chg="mod">
          <ac:chgData name="Nicole Dube" userId="S::nicole.dube2@ucalgary.ca::e025e331-210b-4102-b4c7-575966453249" providerId="AD" clId="Web-{4B74218A-F6AE-4018-A78F-F9CE3D3FB26D}" dt="2020-11-18T22:22:38.068" v="6" actId="20577"/>
          <ac:spMkLst>
            <pc:docMk/>
            <pc:sldMk cId="393043029" sldId="303"/>
            <ac:spMk id="3" creationId="{86855A12-CBBA-440E-8835-E816E8E465FD}"/>
          </ac:spMkLst>
        </pc:spChg>
      </pc:sldChg>
      <pc:sldChg chg="modSp">
        <pc:chgData name="Nicole Dube" userId="S::nicole.dube2@ucalgary.ca::e025e331-210b-4102-b4c7-575966453249" providerId="AD" clId="Web-{4B74218A-F6AE-4018-A78F-F9CE3D3FB26D}" dt="2020-11-18T22:21:44.896" v="4" actId="20577"/>
        <pc:sldMkLst>
          <pc:docMk/>
          <pc:sldMk cId="3564398752" sldId="311"/>
        </pc:sldMkLst>
        <pc:spChg chg="mod">
          <ac:chgData name="Nicole Dube" userId="S::nicole.dube2@ucalgary.ca::e025e331-210b-4102-b4c7-575966453249" providerId="AD" clId="Web-{4B74218A-F6AE-4018-A78F-F9CE3D3FB26D}" dt="2020-11-18T22:21:44.896" v="4" actId="20577"/>
          <ac:spMkLst>
            <pc:docMk/>
            <pc:sldMk cId="3564398752" sldId="311"/>
            <ac:spMk id="3" creationId="{86855A12-CBBA-440E-8835-E816E8E465FD}"/>
          </ac:spMkLst>
        </pc:spChg>
      </pc:sldChg>
    </pc:docChg>
  </pc:docChgLst>
  <pc:docChgLst>
    <pc:chgData name="Nicole Dube" userId="S::nicole.dube2@ucalgary.ca::e025e331-210b-4102-b4c7-575966453249" providerId="AD" clId="Web-{0EDBD3BC-75A7-4789-838B-1FAAA8015A66}"/>
    <pc:docChg chg="addSld modSld">
      <pc:chgData name="Nicole Dube" userId="S::nicole.dube2@ucalgary.ca::e025e331-210b-4102-b4c7-575966453249" providerId="AD" clId="Web-{0EDBD3BC-75A7-4789-838B-1FAAA8015A66}" dt="2020-11-02T20:34:37.622" v="104"/>
      <pc:docMkLst>
        <pc:docMk/>
      </pc:docMkLst>
      <pc:sldChg chg="delSp modSp mod modClrScheme chgLayout">
        <pc:chgData name="Nicole Dube" userId="S::nicole.dube2@ucalgary.ca::e025e331-210b-4102-b4c7-575966453249" providerId="AD" clId="Web-{0EDBD3BC-75A7-4789-838B-1FAAA8015A66}" dt="2020-11-02T20:34:37.622" v="104"/>
        <pc:sldMkLst>
          <pc:docMk/>
          <pc:sldMk cId="393043029" sldId="303"/>
        </pc:sldMkLst>
        <pc:spChg chg="mod ord">
          <ac:chgData name="Nicole Dube" userId="S::nicole.dube2@ucalgary.ca::e025e331-210b-4102-b4c7-575966453249" providerId="AD" clId="Web-{0EDBD3BC-75A7-4789-838B-1FAAA8015A66}" dt="2020-11-02T20:34:37.622" v="104"/>
          <ac:spMkLst>
            <pc:docMk/>
            <pc:sldMk cId="393043029" sldId="303"/>
            <ac:spMk id="2" creationId="{6E34E0C5-57F3-46C2-B1FF-8942424085B8}"/>
          </ac:spMkLst>
        </pc:spChg>
        <pc:spChg chg="mod ord">
          <ac:chgData name="Nicole Dube" userId="S::nicole.dube2@ucalgary.ca::e025e331-210b-4102-b4c7-575966453249" providerId="AD" clId="Web-{0EDBD3BC-75A7-4789-838B-1FAAA8015A66}" dt="2020-11-02T20:34:37.622" v="104"/>
          <ac:spMkLst>
            <pc:docMk/>
            <pc:sldMk cId="393043029" sldId="303"/>
            <ac:spMk id="3" creationId="{86855A12-CBBA-440E-8835-E816E8E465FD}"/>
          </ac:spMkLst>
        </pc:spChg>
        <pc:spChg chg="del">
          <ac:chgData name="Nicole Dube" userId="S::nicole.dube2@ucalgary.ca::e025e331-210b-4102-b4c7-575966453249" providerId="AD" clId="Web-{0EDBD3BC-75A7-4789-838B-1FAAA8015A66}" dt="2020-11-02T20:34:37.622" v="104"/>
          <ac:spMkLst>
            <pc:docMk/>
            <pc:sldMk cId="393043029" sldId="303"/>
            <ac:spMk id="4" creationId="{FBF55BCF-0BBA-4C28-ACE6-1D320A0E2B1C}"/>
          </ac:spMkLst>
        </pc:spChg>
      </pc:sldChg>
      <pc:sldChg chg="addSp delSp modSp">
        <pc:chgData name="Nicole Dube" userId="S::nicole.dube2@ucalgary.ca::e025e331-210b-4102-b4c7-575966453249" providerId="AD" clId="Web-{0EDBD3BC-75A7-4789-838B-1FAAA8015A66}" dt="2020-11-02T20:33:45.137" v="99" actId="20577"/>
        <pc:sldMkLst>
          <pc:docMk/>
          <pc:sldMk cId="574704749" sldId="306"/>
        </pc:sldMkLst>
        <pc:spChg chg="del">
          <ac:chgData name="Nicole Dube" userId="S::nicole.dube2@ucalgary.ca::e025e331-210b-4102-b4c7-575966453249" providerId="AD" clId="Web-{0EDBD3BC-75A7-4789-838B-1FAAA8015A66}" dt="2020-11-02T20:31:31.965" v="1"/>
          <ac:spMkLst>
            <pc:docMk/>
            <pc:sldMk cId="574704749" sldId="306"/>
            <ac:spMk id="4" creationId="{FBF55BCF-0BBA-4C28-ACE6-1D320A0E2B1C}"/>
          </ac:spMkLst>
        </pc:spChg>
        <pc:graphicFrameChg chg="add mod modGraphic">
          <ac:chgData name="Nicole Dube" userId="S::nicole.dube2@ucalgary.ca::e025e331-210b-4102-b4c7-575966453249" providerId="AD" clId="Web-{0EDBD3BC-75A7-4789-838B-1FAAA8015A66}" dt="2020-11-02T20:33:45.137" v="99" actId="20577"/>
          <ac:graphicFrameMkLst>
            <pc:docMk/>
            <pc:sldMk cId="574704749" sldId="306"/>
            <ac:graphicFrameMk id="5" creationId="{EFE53303-431D-4B57-8FD5-A93FA72F22D9}"/>
          </ac:graphicFrameMkLst>
        </pc:graphicFrameChg>
      </pc:sldChg>
      <pc:sldChg chg="add replId">
        <pc:chgData name="Nicole Dube" userId="S::nicole.dube2@ucalgary.ca::e025e331-210b-4102-b4c7-575966453249" providerId="AD" clId="Web-{0EDBD3BC-75A7-4789-838B-1FAAA8015A66}" dt="2020-11-02T20:33:52.637" v="100"/>
        <pc:sldMkLst>
          <pc:docMk/>
          <pc:sldMk cId="3849966539" sldId="310"/>
        </pc:sldMkLst>
      </pc:sldChg>
      <pc:sldChg chg="add replId">
        <pc:chgData name="Nicole Dube" userId="S::nicole.dube2@ucalgary.ca::e025e331-210b-4102-b4c7-575966453249" providerId="AD" clId="Web-{0EDBD3BC-75A7-4789-838B-1FAAA8015A66}" dt="2020-11-02T20:33:55.168" v="101"/>
        <pc:sldMkLst>
          <pc:docMk/>
          <pc:sldMk cId="3564398752" sldId="311"/>
        </pc:sldMkLst>
      </pc:sldChg>
      <pc:sldChg chg="add replId">
        <pc:chgData name="Nicole Dube" userId="S::nicole.dube2@ucalgary.ca::e025e331-210b-4102-b4c7-575966453249" providerId="AD" clId="Web-{0EDBD3BC-75A7-4789-838B-1FAAA8015A66}" dt="2020-11-02T20:33:57.278" v="102"/>
        <pc:sldMkLst>
          <pc:docMk/>
          <pc:sldMk cId="620665399" sldId="312"/>
        </pc:sldMkLst>
      </pc:sldChg>
      <pc:sldChg chg="add replId">
        <pc:chgData name="Nicole Dube" userId="S::nicole.dube2@ucalgary.ca::e025e331-210b-4102-b4c7-575966453249" providerId="AD" clId="Web-{0EDBD3BC-75A7-4789-838B-1FAAA8015A66}" dt="2020-11-02T20:33:59.371" v="103"/>
        <pc:sldMkLst>
          <pc:docMk/>
          <pc:sldMk cId="3462890602" sldId="313"/>
        </pc:sldMkLst>
      </pc:sldChg>
    </pc:docChg>
  </pc:docChgLst>
  <pc:docChgLst>
    <pc:chgData name="Nicole Dube" userId="S::nicole.dube2@ucalgary.ca::e025e331-210b-4102-b4c7-575966453249" providerId="AD" clId="Web-{47973DC3-5C9B-406F-A3DC-0F838B22C655}"/>
    <pc:docChg chg="modSld">
      <pc:chgData name="Nicole Dube" userId="S::nicole.dube2@ucalgary.ca::e025e331-210b-4102-b4c7-575966453249" providerId="AD" clId="Web-{47973DC3-5C9B-406F-A3DC-0F838B22C655}" dt="2020-11-03T16:24:19.860" v="46" actId="20577"/>
      <pc:docMkLst>
        <pc:docMk/>
      </pc:docMkLst>
      <pc:sldChg chg="modSp delCm">
        <pc:chgData name="Nicole Dube" userId="S::nicole.dube2@ucalgary.ca::e025e331-210b-4102-b4c7-575966453249" providerId="AD" clId="Web-{47973DC3-5C9B-406F-A3DC-0F838B22C655}" dt="2020-11-03T16:22:00.250" v="15" actId="14100"/>
        <pc:sldMkLst>
          <pc:docMk/>
          <pc:sldMk cId="2466594216" sldId="302"/>
        </pc:sldMkLst>
        <pc:spChg chg="mod">
          <ac:chgData name="Nicole Dube" userId="S::nicole.dube2@ucalgary.ca::e025e331-210b-4102-b4c7-575966453249" providerId="AD" clId="Web-{47973DC3-5C9B-406F-A3DC-0F838B22C655}" dt="2020-11-03T16:22:00.250" v="15" actId="14100"/>
          <ac:spMkLst>
            <pc:docMk/>
            <pc:sldMk cId="2466594216" sldId="302"/>
            <ac:spMk id="4" creationId="{FBF55BCF-0BBA-4C28-ACE6-1D320A0E2B1C}"/>
          </ac:spMkLst>
        </pc:spChg>
      </pc:sldChg>
      <pc:sldChg chg="modSp">
        <pc:chgData name="Nicole Dube" userId="S::nicole.dube2@ucalgary.ca::e025e331-210b-4102-b4c7-575966453249" providerId="AD" clId="Web-{47973DC3-5C9B-406F-A3DC-0F838B22C655}" dt="2020-11-03T16:22:51.891" v="34" actId="20577"/>
        <pc:sldMkLst>
          <pc:docMk/>
          <pc:sldMk cId="1618690767" sldId="308"/>
        </pc:sldMkLst>
        <pc:spChg chg="mod">
          <ac:chgData name="Nicole Dube" userId="S::nicole.dube2@ucalgary.ca::e025e331-210b-4102-b4c7-575966453249" providerId="AD" clId="Web-{47973DC3-5C9B-406F-A3DC-0F838B22C655}" dt="2020-11-03T16:22:51.891" v="34" actId="20577"/>
          <ac:spMkLst>
            <pc:docMk/>
            <pc:sldMk cId="1618690767" sldId="308"/>
            <ac:spMk id="4" creationId="{FBF55BCF-0BBA-4C28-ACE6-1D320A0E2B1C}"/>
          </ac:spMkLst>
        </pc:spChg>
      </pc:sldChg>
      <pc:sldChg chg="modSp">
        <pc:chgData name="Nicole Dube" userId="S::nicole.dube2@ucalgary.ca::e025e331-210b-4102-b4c7-575966453249" providerId="AD" clId="Web-{47973DC3-5C9B-406F-A3DC-0F838B22C655}" dt="2020-11-03T16:24:19.845" v="45" actId="20577"/>
        <pc:sldMkLst>
          <pc:docMk/>
          <pc:sldMk cId="1093567247" sldId="316"/>
        </pc:sldMkLst>
        <pc:spChg chg="mod">
          <ac:chgData name="Nicole Dube" userId="S::nicole.dube2@ucalgary.ca::e025e331-210b-4102-b4c7-575966453249" providerId="AD" clId="Web-{47973DC3-5C9B-406F-A3DC-0F838B22C655}" dt="2020-11-03T16:24:19.845" v="45" actId="20577"/>
          <ac:spMkLst>
            <pc:docMk/>
            <pc:sldMk cId="1093567247" sldId="316"/>
            <ac:spMk id="3" creationId="{86855A12-CBBA-440E-8835-E816E8E465FD}"/>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9417D58-E6B7-4D51-9EFC-9A8A8A91C16D}" type="datetimeFigureOut">
              <a:rPr lang="en-US" smtClean="0"/>
              <a:t>11/19/2020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BA263EF-7EE9-4714-B2B4-9808936AF108}" type="slidenum">
              <a:rPr lang="en-US" smtClean="0"/>
              <a:t>‹#›</a:t>
            </a:fld>
            <a:endParaRPr lang="en-US"/>
          </a:p>
        </p:txBody>
      </p:sp>
    </p:spTree>
    <p:extLst>
      <p:ext uri="{BB962C8B-B14F-4D97-AF65-F5344CB8AC3E}">
        <p14:creationId xmlns:p14="http://schemas.microsoft.com/office/powerpoint/2010/main" val="11898853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BA263EF-7EE9-4714-B2B4-9808936AF108}" type="slidenum">
              <a:rPr lang="en-US" smtClean="0"/>
              <a:t>1</a:t>
            </a:fld>
            <a:endParaRPr lang="en-US"/>
          </a:p>
        </p:txBody>
      </p:sp>
    </p:spTree>
    <p:extLst>
      <p:ext uri="{BB962C8B-B14F-4D97-AF65-F5344CB8AC3E}">
        <p14:creationId xmlns:p14="http://schemas.microsoft.com/office/powerpoint/2010/main" val="15566480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0BA263EF-7EE9-4714-B2B4-9808936AF108}" type="slidenum">
              <a:rPr lang="en-US" smtClean="0"/>
              <a:t>2</a:t>
            </a:fld>
            <a:endParaRPr lang="en-US"/>
          </a:p>
        </p:txBody>
      </p:sp>
    </p:spTree>
    <p:extLst>
      <p:ext uri="{BB962C8B-B14F-4D97-AF65-F5344CB8AC3E}">
        <p14:creationId xmlns:p14="http://schemas.microsoft.com/office/powerpoint/2010/main" val="36992747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Slide Image Placeholder 1">
            <a:extLst>
              <a:ext uri="{FF2B5EF4-FFF2-40B4-BE49-F238E27FC236}">
                <a16:creationId xmlns:a16="http://schemas.microsoft.com/office/drawing/2014/main" id="{F4E390CA-4FEC-40F5-9FDE-86459AC3F28D}"/>
              </a:ext>
            </a:extLst>
          </p:cNvPr>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0" name="Notes Placeholder 2">
            <a:extLst>
              <a:ext uri="{FF2B5EF4-FFF2-40B4-BE49-F238E27FC236}">
                <a16:creationId xmlns:a16="http://schemas.microsoft.com/office/drawing/2014/main" id="{B2615343-8B6C-43AD-B626-0BACE2B822C9}"/>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3251" name="Slide Number Placeholder 3">
            <a:extLst>
              <a:ext uri="{FF2B5EF4-FFF2-40B4-BE49-F238E27FC236}">
                <a16:creationId xmlns:a16="http://schemas.microsoft.com/office/drawing/2014/main" id="{4DE81D06-9E73-432E-A212-F22D9374F6A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fld id="{28291DE8-47B7-4B52-8216-E3A3DD9F7832}" type="slidenum">
              <a:rPr lang="en-US" altLang="en-US">
                <a:latin typeface="Calibri" panose="020F0502020204030204" pitchFamily="34" charset="0"/>
              </a:rPr>
              <a:pPr/>
              <a:t>24</a:t>
            </a:fld>
            <a:endParaRPr lang="en-US" altLang="en-US">
              <a:latin typeface="Calibri" panose="020F050202020403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a:off x="7605951" y="5956137"/>
            <a:ext cx="2844800" cy="365125"/>
          </a:xfrm>
        </p:spPr>
        <p:txBody>
          <a:bodyPr/>
          <a:lstStyle>
            <a:lvl1pPr>
              <a:defRPr sz="1600">
                <a:solidFill>
                  <a:schemeClr val="accent1">
                    <a:lumMod val="75000"/>
                    <a:lumOff val="25000"/>
                  </a:schemeClr>
                </a:solidFill>
              </a:defRPr>
            </a:lvl1pPr>
          </a:lstStyle>
          <a:p>
            <a:fld id="{B61BEF0D-F0BB-DE4B-95CE-6DB70DBA9567}" type="datetimeFigureOut">
              <a:rPr lang="en-US" smtClean="0"/>
              <a:pPr/>
              <a:t>11/19/2020</a:t>
            </a:fld>
            <a:endParaRPr lang="en-US"/>
          </a:p>
        </p:txBody>
      </p:sp>
      <p:sp>
        <p:nvSpPr>
          <p:cNvPr id="5" name="Footer Placeholder 4"/>
          <p:cNvSpPr>
            <a:spLocks noGrp="1"/>
          </p:cNvSpPr>
          <p:nvPr>
            <p:ph type="ftr" sz="quarter" idx="11"/>
          </p:nvPr>
        </p:nvSpPr>
        <p:spPr>
          <a:xfrm>
            <a:off x="581192" y="5951811"/>
            <a:ext cx="6917210" cy="365125"/>
          </a:xfrm>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a:xfrm>
            <a:off x="10558300" y="5956137"/>
            <a:ext cx="1016440"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pic>
        <p:nvPicPr>
          <p:cNvPr id="9" name="Picture 8" descr="A drawing of a person&#10;&#10;Description automatically generated">
            <a:extLst>
              <a:ext uri="{FF2B5EF4-FFF2-40B4-BE49-F238E27FC236}">
                <a16:creationId xmlns:a16="http://schemas.microsoft.com/office/drawing/2014/main" id="{B6B6C2ED-F9D9-4EF8-B641-D7D633377087}"/>
              </a:ext>
            </a:extLst>
          </p:cNvPr>
          <p:cNvPicPr>
            <a:picLocks noChangeAspect="1"/>
          </p:cNvPicPr>
          <p:nvPr userDrawn="1"/>
        </p:nvPicPr>
        <p:blipFill>
          <a:blip r:embed="rId2"/>
          <a:stretch>
            <a:fillRect/>
          </a:stretch>
        </p:blipFill>
        <p:spPr>
          <a:xfrm>
            <a:off x="528636" y="5951811"/>
            <a:ext cx="2105025" cy="467248"/>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fld id="{B61BEF0D-F0BB-DE4B-95CE-6DB70DBA9567}" type="datetimeFigureOut">
              <a:rPr lang="en-US" smtClean="0"/>
              <a:pPr/>
              <a:t>11/19/2020</a:t>
            </a:fld>
            <a:endParaRPr lang="en-US"/>
          </a:p>
        </p:txBody>
      </p:sp>
      <p:sp>
        <p:nvSpPr>
          <p:cNvPr id="5" name="Footer Placeholder 4"/>
          <p:cNvSpPr>
            <a:spLocks noGrp="1"/>
          </p:cNvSpPr>
          <p:nvPr>
            <p:ph type="ftr" sz="quarter" idx="11"/>
          </p:nvPr>
        </p:nvSpPr>
        <p:spPr>
          <a:xfrm>
            <a:off x="774923" y="5951811"/>
            <a:ext cx="7896279" cy="365125"/>
          </a:xfrm>
        </p:spPr>
        <p:txBody>
          <a:bodyPr/>
          <a:lstStyle/>
          <a:p>
            <a:endParaRPr lang="en-US"/>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sic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44160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Rectangle 6"/>
          <p:cNvSpPr>
            <a:spLocks noChangeAspect="1"/>
          </p:cNvSpPr>
          <p:nvPr userDrawn="1"/>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a:t>Click to edit Master title style</a:t>
            </a:r>
          </a:p>
        </p:txBody>
      </p:sp>
      <p:sp>
        <p:nvSpPr>
          <p:cNvPr id="3" name="Content Placeholder 2"/>
          <p:cNvSpPr>
            <a:spLocks noGrp="1"/>
          </p:cNvSpPr>
          <p:nvPr>
            <p:ph idx="1"/>
          </p:nvPr>
        </p:nvSpPr>
        <p:spPr>
          <a:xfrm>
            <a:off x="581192" y="2180496"/>
            <a:ext cx="11029615" cy="367830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61BEF0D-F0BB-DE4B-95CE-6DB70DBA9567}" type="datetimeFigureOut">
              <a:rPr lang="en-US" smtClean="0"/>
              <a:pPr/>
              <a:t>11/19/2020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558300" y="5956137"/>
            <a:ext cx="1052508" cy="365125"/>
          </a:xfrm>
        </p:spPr>
        <p:txBody>
          <a:bodyPr/>
          <a:lstStyle/>
          <a:p>
            <a:fld id="{D57F1E4F-1CFF-5643-939E-217C01CDF565}" type="slidenum">
              <a:rPr lang="en-US" dirty="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11/19/2020</a:t>
            </a:fld>
            <a:endParaRPr lang="en-US"/>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61BEF0D-F0BB-DE4B-95CE-6DB70DBA9567}" type="datetimeFigureOut">
              <a:rPr lang="en-US" smtClean="0"/>
              <a:pPr/>
              <a:t>11/19/2020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smtClean="0"/>
              <a:pPr/>
              <a:t>11/19/2020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11/19/2020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fld id="{B61BEF0D-F0BB-DE4B-95CE-6DB70DBA9567}" type="datetimeFigureOut">
              <a:rPr lang="en-US" smtClean="0"/>
              <a:pPr/>
              <a:t>11/19/2020</a:t>
            </a:fld>
            <a:endParaRPr lang="en-US"/>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smtClean="0"/>
              <a:pPr/>
              <a:t>11/19/2020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fld id="{B61BEF0D-F0BB-DE4B-95CE-6DB70DBA9567}" type="datetimeFigureOut">
              <a:rPr lang="en-US" smtClean="0"/>
              <a:pPr/>
              <a:t>11/19/2020</a:t>
            </a:fld>
            <a:endParaRPr lang="en-US"/>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doi.org/10.1080/02615479.2012.656267" TargetMode="External"/><Relationship Id="rId2" Type="http://schemas.openxmlformats.org/officeDocument/2006/relationships/hyperlink" Target="https://www.routledge.com/The-Routledge-Handbook-of-Service-User-Involvement-in-Human-Services-Research/McLaughlin-Beresford-Cameron-Casey-Duffy/p/book/9781138360143" TargetMode="External"/><Relationship Id="rId1" Type="http://schemas.openxmlformats.org/officeDocument/2006/relationships/slideLayout" Target="../slideLayouts/slideLayout2.xml"/><Relationship Id="rId6" Type="http://schemas.openxmlformats.org/officeDocument/2006/relationships/hyperlink" Target="https://doi.org/10.1080/02615479.2018.1563589" TargetMode="External"/><Relationship Id="rId5" Type="http://schemas.openxmlformats.org/officeDocument/2006/relationships/hyperlink" Target="https://doi.org/10.1177/1468017319848109" TargetMode="External"/><Relationship Id="rId4" Type="http://schemas.openxmlformats.org/officeDocument/2006/relationships/hyperlink" Target="https://doi.org/10.1080/02615479.2016.1221393"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8" Type="http://schemas.openxmlformats.org/officeDocument/2006/relationships/hyperlink" Target="https://doi.org/10.1177/1468017319848109" TargetMode="External"/><Relationship Id="rId3" Type="http://schemas.openxmlformats.org/officeDocument/2006/relationships/hyperlink" Target="https://doi.org/10.1080/02615479.2012.656267" TargetMode="External"/><Relationship Id="rId7" Type="http://schemas.openxmlformats.org/officeDocument/2006/relationships/hyperlink" Target="https://doi.org/10.1080/02615479.2016.1274725" TargetMode="External"/><Relationship Id="rId2" Type="http://schemas.openxmlformats.org/officeDocument/2006/relationships/hyperlink" Target="https://doi.org/10.1080/02615479.2019.1654991" TargetMode="External"/><Relationship Id="rId1" Type="http://schemas.openxmlformats.org/officeDocument/2006/relationships/slideLayout" Target="../slideLayouts/slideLayout4.xml"/><Relationship Id="rId6" Type="http://schemas.openxmlformats.org/officeDocument/2006/relationships/hyperlink" Target="https://doi.org/10.1080/02615479.2019.1618818" TargetMode="External"/><Relationship Id="rId5" Type="http://schemas.openxmlformats.org/officeDocument/2006/relationships/hyperlink" Target="https://doi.org/10.1080/02615479.2020.1717461" TargetMode="External"/><Relationship Id="rId4" Type="http://schemas.openxmlformats.org/officeDocument/2006/relationships/hyperlink" Target="https://doi.org/10.15388/STEPP.2019.14" TargetMode="External"/><Relationship Id="rId9" Type="http://schemas.openxmlformats.org/officeDocument/2006/relationships/hyperlink" Target="https://doi.org/10.1080/10437797.2018.1498417" TargetMode="External"/></Relationships>
</file>

<file path=ppt/slides/_rels/slide23.xml.rels><?xml version="1.0" encoding="UTF-8" standalone="yes"?>
<Relationships xmlns="http://schemas.openxmlformats.org/package/2006/relationships"><Relationship Id="rId8" Type="http://schemas.openxmlformats.org/officeDocument/2006/relationships/hyperlink" Target="https://doi.org/10.1080/15433714.2014.939382" TargetMode="External"/><Relationship Id="rId3" Type="http://schemas.openxmlformats.org/officeDocument/2006/relationships/hyperlink" Target="https://doi.org/10.1080/02615479.2020.1762857" TargetMode="External"/><Relationship Id="rId7" Type="http://schemas.openxmlformats.org/officeDocument/2006/relationships/hyperlink" Target="https://doi.org/10.1093/bjsw/bcs025" TargetMode="External"/><Relationship Id="rId2" Type="http://schemas.openxmlformats.org/officeDocument/2006/relationships/hyperlink" Target="https://doi.org/10.1093/bjsw/bct133" TargetMode="External"/><Relationship Id="rId1" Type="http://schemas.openxmlformats.org/officeDocument/2006/relationships/slideLayout" Target="../slideLayouts/slideLayout4.xml"/><Relationship Id="rId6" Type="http://schemas.openxmlformats.org/officeDocument/2006/relationships/hyperlink" Target="https://doi.org/10.1080/02615479.2018.1563589" TargetMode="External"/><Relationship Id="rId5" Type="http://schemas.openxmlformats.org/officeDocument/2006/relationships/hyperlink" Target="https://doi.org/10.1080/02615479.2019.1663813" TargetMode="External"/><Relationship Id="rId10" Type="http://schemas.openxmlformats.org/officeDocument/2006/relationships/hyperlink" Target="https://doi.org/10.1080/02615479.2019.1653273" TargetMode="External"/><Relationship Id="rId4" Type="http://schemas.openxmlformats.org/officeDocument/2006/relationships/hyperlink" Target="https://doi.org/10.1080/26408066.2020.1766622" TargetMode="External"/><Relationship Id="rId9" Type="http://schemas.openxmlformats.org/officeDocument/2006/relationships/hyperlink" Target="https://doi.org/10.1080/02615479.2012.690388"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mailto:tfelproject@gmail.com" TargetMode="External"/><Relationship Id="rId2" Type="http://schemas.openxmlformats.org/officeDocument/2006/relationships/notesSlide" Target="../notesSlides/notesSlide3.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AE6E20-272B-4965-A636-4C47C90B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9A6CA9-521B-45DD-BD43-C10C2A47C8BF}"/>
              </a:ext>
            </a:extLst>
          </p:cNvPr>
          <p:cNvSpPr>
            <a:spLocks noGrp="1"/>
          </p:cNvSpPr>
          <p:nvPr>
            <p:ph type="ctrTitle" idx="4294967295"/>
          </p:nvPr>
        </p:nvSpPr>
        <p:spPr>
          <a:xfrm>
            <a:off x="542386" y="1990862"/>
            <a:ext cx="11107225" cy="2265874"/>
          </a:xfrm>
        </p:spPr>
        <p:txBody>
          <a:bodyPr>
            <a:noAutofit/>
          </a:bodyPr>
          <a:lstStyle/>
          <a:p>
            <a:pPr algn="ctr"/>
            <a:br>
              <a:rPr lang="en-US" sz="4000" b="1" dirty="0">
                <a:solidFill>
                  <a:schemeClr val="accent1"/>
                </a:solidFill>
              </a:rPr>
            </a:br>
            <a:r>
              <a:rPr lang="en-US" sz="4000" b="1" dirty="0">
                <a:solidFill>
                  <a:schemeClr val="accent1"/>
                </a:solidFill>
              </a:rPr>
              <a:t>TFEL Webinar</a:t>
            </a:r>
            <a:br>
              <a:rPr lang="en-US" sz="4000" b="1" dirty="0"/>
            </a:br>
            <a:br>
              <a:rPr lang="en-US" sz="4000" b="1" dirty="0"/>
            </a:br>
            <a:r>
              <a:rPr lang="en-US" sz="5400" b="1" dirty="0"/>
              <a:t>the challenges </a:t>
            </a:r>
          </a:p>
        </p:txBody>
      </p:sp>
      <p:pic>
        <p:nvPicPr>
          <p:cNvPr id="5" name="Picture 4" descr="A close up of a sign&#10;&#10;Description automatically generated">
            <a:extLst>
              <a:ext uri="{FF2B5EF4-FFF2-40B4-BE49-F238E27FC236}">
                <a16:creationId xmlns:a16="http://schemas.microsoft.com/office/drawing/2014/main" id="{AD7DBC3B-8274-49B9-BE64-4F0C115A2291}"/>
              </a:ext>
            </a:extLst>
          </p:cNvPr>
          <p:cNvPicPr>
            <a:picLocks noChangeAspect="1"/>
          </p:cNvPicPr>
          <p:nvPr/>
        </p:nvPicPr>
        <p:blipFill>
          <a:blip r:embed="rId3"/>
          <a:stretch>
            <a:fillRect/>
          </a:stretch>
        </p:blipFill>
        <p:spPr>
          <a:xfrm>
            <a:off x="4714875" y="664605"/>
            <a:ext cx="2762250" cy="649130"/>
          </a:xfrm>
          <a:prstGeom prst="rect">
            <a:avLst/>
          </a:prstGeom>
        </p:spPr>
      </p:pic>
      <p:sp>
        <p:nvSpPr>
          <p:cNvPr id="7" name="TextBox 6">
            <a:extLst>
              <a:ext uri="{FF2B5EF4-FFF2-40B4-BE49-F238E27FC236}">
                <a16:creationId xmlns:a16="http://schemas.microsoft.com/office/drawing/2014/main" id="{E2A43425-053C-4A67-9E1B-416596CC8033}"/>
              </a:ext>
            </a:extLst>
          </p:cNvPr>
          <p:cNvSpPr txBox="1"/>
          <p:nvPr/>
        </p:nvSpPr>
        <p:spPr>
          <a:xfrm>
            <a:off x="2004401" y="3120636"/>
            <a:ext cx="8085916" cy="3754874"/>
          </a:xfrm>
          <a:prstGeom prst="rect">
            <a:avLst/>
          </a:prstGeom>
          <a:noFill/>
        </p:spPr>
        <p:txBody>
          <a:bodyPr wrap="square" lIns="91440" tIns="45720" rIns="91440" bIns="45720" rtlCol="0" anchor="t">
            <a:spAutoFit/>
          </a:bodyPr>
          <a:lstStyle/>
          <a:p>
            <a:pPr algn="ctr"/>
            <a:endParaRPr lang="en-US" sz="2000">
              <a:solidFill>
                <a:schemeClr val="tx2"/>
              </a:solidFill>
            </a:endParaRPr>
          </a:p>
          <a:p>
            <a:pPr algn="ctr"/>
            <a:r>
              <a:rPr lang="en-US" sz="3200" b="1" dirty="0">
                <a:solidFill>
                  <a:schemeClr val="tx2"/>
                </a:solidFill>
              </a:rPr>
              <a:t>The Role of Service Users in</a:t>
            </a:r>
          </a:p>
          <a:p>
            <a:pPr algn="ctr"/>
            <a:r>
              <a:rPr lang="en-US" sz="3200" b="1" dirty="0">
                <a:solidFill>
                  <a:schemeClr val="tx2"/>
                </a:solidFill>
              </a:rPr>
              <a:t>Social Work Education</a:t>
            </a:r>
          </a:p>
          <a:p>
            <a:pPr algn="ctr"/>
            <a:endParaRPr lang="en-US" sz="3200" b="1" dirty="0">
              <a:solidFill>
                <a:schemeClr val="tx2"/>
              </a:solidFill>
              <a:ea typeface="+mn-lt"/>
              <a:cs typeface="+mn-lt"/>
            </a:endParaRPr>
          </a:p>
          <a:p>
            <a:pPr algn="ctr"/>
            <a:r>
              <a:rPr lang="en-US" b="1" dirty="0">
                <a:ea typeface="+mn-lt"/>
                <a:cs typeface="+mn-lt"/>
              </a:rPr>
              <a:t>Invited Keynote</a:t>
            </a:r>
            <a:endParaRPr lang="en-US" dirty="0"/>
          </a:p>
          <a:p>
            <a:pPr algn="ctr"/>
            <a:r>
              <a:rPr lang="en-US" b="1" dirty="0">
                <a:ea typeface="+mn-lt"/>
                <a:cs typeface="+mn-lt"/>
              </a:rPr>
              <a:t>Dr. Sandra Engstrom</a:t>
            </a:r>
            <a:endParaRPr lang="en-US" dirty="0"/>
          </a:p>
          <a:p>
            <a:pPr algn="ctr"/>
            <a:r>
              <a:rPr lang="en-US" b="1" dirty="0">
                <a:ea typeface="+mn-lt"/>
                <a:cs typeface="+mn-lt"/>
              </a:rPr>
              <a:t>University of Stirling, Scotland (TFEL Partner)</a:t>
            </a:r>
            <a:endParaRPr lang="en-US" dirty="0"/>
          </a:p>
          <a:p>
            <a:pPr algn="ctr"/>
            <a:r>
              <a:rPr lang="en-US" b="1" dirty="0">
                <a:ea typeface="+mn-lt"/>
                <a:cs typeface="+mn-lt"/>
              </a:rPr>
              <a:t>Student Presenters</a:t>
            </a:r>
            <a:endParaRPr lang="en-US" dirty="0"/>
          </a:p>
          <a:p>
            <a:pPr algn="ctr"/>
            <a:r>
              <a:rPr lang="en-US" b="1" dirty="0">
                <a:ea typeface="+mn-lt"/>
                <a:cs typeface="+mn-lt"/>
              </a:rPr>
              <a:t>Nicole Brown &amp; Nikki Cheslock</a:t>
            </a:r>
            <a:endParaRPr lang="en-US" dirty="0"/>
          </a:p>
          <a:p>
            <a:pPr algn="ctr"/>
            <a:endParaRPr lang="en-US" sz="3200" b="1" dirty="0">
              <a:solidFill>
                <a:schemeClr val="tx2"/>
              </a:solidFill>
            </a:endParaRPr>
          </a:p>
        </p:txBody>
      </p:sp>
    </p:spTree>
    <p:extLst>
      <p:ext uri="{BB962C8B-B14F-4D97-AF65-F5344CB8AC3E}">
        <p14:creationId xmlns:p14="http://schemas.microsoft.com/office/powerpoint/2010/main" val="13143884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57FC5D7-E246-446C-93C5-CCD8933AFB9C}"/>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solidFill>
                  <a:srgbClr val="FFFFFF"/>
                </a:solidFill>
              </a:rPr>
              <a:t>Methodology &amp; Search Strategy</a:t>
            </a:r>
          </a:p>
        </p:txBody>
      </p:sp>
      <p:sp useBgFill="1">
        <p:nvSpPr>
          <p:cNvPr id="18" name="Rectangle 17">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esearch">
            <a:extLst>
              <a:ext uri="{FF2B5EF4-FFF2-40B4-BE49-F238E27FC236}">
                <a16:creationId xmlns:a16="http://schemas.microsoft.com/office/drawing/2014/main" id="{9555BD46-4BF4-4191-83AD-09C074AFFE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C7E8813D-23AD-4709-AF56-ECBA5AA1A75C}"/>
              </a:ext>
            </a:extLst>
          </p:cNvPr>
          <p:cNvSpPr>
            <a:spLocks noGrp="1"/>
          </p:cNvSpPr>
          <p:nvPr>
            <p:ph idx="1"/>
          </p:nvPr>
        </p:nvSpPr>
        <p:spPr>
          <a:xfrm>
            <a:off x="4505325" y="2180496"/>
            <a:ext cx="7105481" cy="4045683"/>
          </a:xfrm>
        </p:spPr>
        <p:txBody>
          <a:bodyPr vert="horz" lIns="91440" tIns="45720" rIns="91440" bIns="45720" rtlCol="0" anchor="ctr">
            <a:noAutofit/>
          </a:bodyPr>
          <a:lstStyle/>
          <a:p>
            <a:pPr marL="0" indent="0">
              <a:buNone/>
            </a:pPr>
            <a:r>
              <a:rPr lang="en-US" sz="2000" dirty="0">
                <a:ea typeface="+mn-lt"/>
                <a:cs typeface="+mn-lt"/>
              </a:rPr>
              <a:t>A consultation was held with a social work librarian to develop a search strategy using the following University of Calgary Library databases: </a:t>
            </a:r>
            <a:endParaRPr lang="en-US" sz="2000" dirty="0"/>
          </a:p>
          <a:p>
            <a:pPr marL="305435" indent="-305435"/>
            <a:r>
              <a:rPr lang="en-US" sz="2000" dirty="0">
                <a:ea typeface="+mn-lt"/>
                <a:cs typeface="+mn-lt"/>
              </a:rPr>
              <a:t>Academic Search Complete </a:t>
            </a:r>
            <a:endParaRPr lang="en-US" sz="2000" dirty="0"/>
          </a:p>
          <a:p>
            <a:pPr marL="305435" indent="-305435"/>
            <a:r>
              <a:rPr lang="en-US" sz="2000" dirty="0">
                <a:ea typeface="+mn-lt"/>
                <a:cs typeface="+mn-lt"/>
              </a:rPr>
              <a:t>CINAHL Plus with Full Text </a:t>
            </a:r>
            <a:endParaRPr lang="en-US" sz="2000" dirty="0"/>
          </a:p>
          <a:p>
            <a:pPr marL="305435" indent="-305435"/>
            <a:r>
              <a:rPr lang="en-US" sz="2000" dirty="0">
                <a:ea typeface="+mn-lt"/>
                <a:cs typeface="+mn-lt"/>
              </a:rPr>
              <a:t>Google Scholar</a:t>
            </a:r>
            <a:endParaRPr lang="en-US" sz="2000" dirty="0"/>
          </a:p>
          <a:p>
            <a:pPr marL="305435" indent="-305435"/>
            <a:r>
              <a:rPr lang="en-US" sz="2000" dirty="0">
                <a:ea typeface="+mn-lt"/>
                <a:cs typeface="+mn-lt"/>
              </a:rPr>
              <a:t>Social Work Abstracts </a:t>
            </a:r>
            <a:endParaRPr lang="en-US" sz="2000" dirty="0"/>
          </a:p>
          <a:p>
            <a:pPr marL="305435" indent="-305435"/>
            <a:r>
              <a:rPr lang="en-US" sz="2000" dirty="0" err="1">
                <a:ea typeface="+mn-lt"/>
                <a:cs typeface="+mn-lt"/>
              </a:rPr>
              <a:t>SocINDEX</a:t>
            </a:r>
            <a:r>
              <a:rPr lang="en-US" sz="2000" dirty="0">
                <a:ea typeface="+mn-lt"/>
                <a:cs typeface="+mn-lt"/>
              </a:rPr>
              <a:t> with Full Text </a:t>
            </a:r>
            <a:endParaRPr lang="en-US" sz="2000" dirty="0"/>
          </a:p>
          <a:p>
            <a:pPr marL="305435" indent="-305435"/>
            <a:r>
              <a:rPr lang="en-US" sz="2000" dirty="0">
                <a:ea typeface="+mn-lt"/>
                <a:cs typeface="+mn-lt"/>
              </a:rPr>
              <a:t>Web of Science</a:t>
            </a:r>
            <a:endParaRPr lang="en-US" sz="2000" dirty="0"/>
          </a:p>
          <a:p>
            <a:pPr marL="305435" indent="-305435">
              <a:lnSpc>
                <a:spcPct val="90000"/>
              </a:lnSpc>
            </a:pPr>
            <a:endParaRPr lang="en-US" sz="1100" dirty="0"/>
          </a:p>
        </p:txBody>
      </p:sp>
    </p:spTree>
    <p:extLst>
      <p:ext uri="{BB962C8B-B14F-4D97-AF65-F5344CB8AC3E}">
        <p14:creationId xmlns:p14="http://schemas.microsoft.com/office/powerpoint/2010/main" val="5928930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57FC5D7-E246-446C-93C5-CCD8933AFB9C}"/>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solidFill>
                  <a:srgbClr val="FFFFFF"/>
                </a:solidFill>
              </a:rPr>
              <a:t>Methodology &amp; Search Strategy</a:t>
            </a:r>
          </a:p>
        </p:txBody>
      </p:sp>
      <p:sp useBgFill="1">
        <p:nvSpPr>
          <p:cNvPr id="18" name="Rectangle 17">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esearch">
            <a:extLst>
              <a:ext uri="{FF2B5EF4-FFF2-40B4-BE49-F238E27FC236}">
                <a16:creationId xmlns:a16="http://schemas.microsoft.com/office/drawing/2014/main" id="{9555BD46-4BF4-4191-83AD-09C074AFFE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C7E8813D-23AD-4709-AF56-ECBA5AA1A75C}"/>
              </a:ext>
            </a:extLst>
          </p:cNvPr>
          <p:cNvSpPr>
            <a:spLocks noGrp="1"/>
          </p:cNvSpPr>
          <p:nvPr>
            <p:ph idx="1"/>
          </p:nvPr>
        </p:nvSpPr>
        <p:spPr>
          <a:xfrm>
            <a:off x="4494593" y="2244890"/>
            <a:ext cx="7105481" cy="4045683"/>
          </a:xfrm>
        </p:spPr>
        <p:txBody>
          <a:bodyPr vert="horz" lIns="91440" tIns="45720" rIns="91440" bIns="45720" rtlCol="0" anchor="ctr">
            <a:noAutofit/>
          </a:bodyPr>
          <a:lstStyle/>
          <a:p>
            <a:pPr marL="0" indent="0">
              <a:buNone/>
            </a:pPr>
            <a:r>
              <a:rPr lang="en-US" sz="2000" dirty="0">
                <a:ea typeface="+mn-lt"/>
                <a:cs typeface="+mn-lt"/>
              </a:rPr>
              <a:t>Online library search was conducted using the keywords: </a:t>
            </a:r>
            <a:endParaRPr lang="en-US" sz="2000" dirty="0"/>
          </a:p>
          <a:p>
            <a:pPr marL="305435" indent="-305435"/>
            <a:r>
              <a:rPr lang="en-US" sz="2000" dirty="0">
                <a:ea typeface="+mn-lt"/>
                <a:cs typeface="+mn-lt"/>
              </a:rPr>
              <a:t>“Service user” AND “Social work*” </a:t>
            </a:r>
            <a:endParaRPr lang="en-US" sz="2000" dirty="0"/>
          </a:p>
          <a:p>
            <a:pPr marL="305435" indent="-305435"/>
            <a:r>
              <a:rPr lang="en-US" sz="2000" dirty="0">
                <a:ea typeface="+mn-lt"/>
                <a:cs typeface="+mn-lt"/>
              </a:rPr>
              <a:t>“</a:t>
            </a:r>
            <a:r>
              <a:rPr lang="en-US" sz="2000" dirty="0" err="1">
                <a:ea typeface="+mn-lt"/>
                <a:cs typeface="+mn-lt"/>
              </a:rPr>
              <a:t>Carer</a:t>
            </a:r>
            <a:r>
              <a:rPr lang="en-US" sz="2000" dirty="0">
                <a:ea typeface="+mn-lt"/>
                <a:cs typeface="+mn-lt"/>
              </a:rPr>
              <a:t>” AND “Social work*” </a:t>
            </a:r>
          </a:p>
          <a:p>
            <a:pPr marL="305435" indent="-305435"/>
            <a:r>
              <a:rPr lang="en-US" sz="2000" dirty="0">
                <a:ea typeface="+mn-lt"/>
                <a:cs typeface="+mn-lt"/>
              </a:rPr>
              <a:t>“Mentorship” AND “Social work” </a:t>
            </a:r>
            <a:endParaRPr lang="en-US" sz="2000" dirty="0"/>
          </a:p>
          <a:p>
            <a:pPr marL="305435" indent="-305435"/>
            <a:r>
              <a:rPr lang="en-US" sz="2000" dirty="0">
                <a:ea typeface="+mn-lt"/>
                <a:cs typeface="+mn-lt"/>
              </a:rPr>
              <a:t>“</a:t>
            </a:r>
            <a:r>
              <a:rPr lang="en-US" sz="2000" dirty="0" err="1">
                <a:ea typeface="+mn-lt"/>
                <a:cs typeface="+mn-lt"/>
              </a:rPr>
              <a:t>Carer</a:t>
            </a:r>
            <a:r>
              <a:rPr lang="en-US" sz="2000" dirty="0">
                <a:ea typeface="+mn-lt"/>
                <a:cs typeface="+mn-lt"/>
              </a:rPr>
              <a:t> involvement” AND “Social work”</a:t>
            </a:r>
            <a:endParaRPr lang="en-US" sz="2000" dirty="0"/>
          </a:p>
          <a:p>
            <a:pPr marL="305435" indent="-305435"/>
            <a:r>
              <a:rPr lang="en-US" sz="2000" dirty="0">
                <a:ea typeface="+mn-lt"/>
                <a:cs typeface="+mn-lt"/>
              </a:rPr>
              <a:t>“User” AND “Social work”</a:t>
            </a:r>
            <a:endParaRPr lang="en-US" sz="2000" dirty="0"/>
          </a:p>
          <a:p>
            <a:pPr marL="305435" indent="-305435"/>
            <a:r>
              <a:rPr lang="en-US" sz="2000" dirty="0">
                <a:ea typeface="+mn-lt"/>
                <a:cs typeface="+mn-lt"/>
              </a:rPr>
              <a:t>“User led” and “Social work” AND “Education”</a:t>
            </a:r>
            <a:endParaRPr lang="en-US" sz="2000" dirty="0"/>
          </a:p>
          <a:p>
            <a:pPr marL="305435" indent="-305435"/>
            <a:r>
              <a:rPr lang="en-US" sz="2000" dirty="0">
                <a:ea typeface="+mn-lt"/>
                <a:cs typeface="+mn-lt"/>
              </a:rPr>
              <a:t>“Social work education or curriculum” AND “Service user” AND “Education” </a:t>
            </a:r>
            <a:endParaRPr lang="en-US" sz="2000" dirty="0"/>
          </a:p>
          <a:p>
            <a:pPr marL="305435" indent="-305435"/>
            <a:r>
              <a:rPr lang="en-US" sz="2000" dirty="0">
                <a:ea typeface="+mn-lt"/>
                <a:cs typeface="+mn-lt"/>
              </a:rPr>
              <a:t>“Service user” and “Social work*” AND “Research"</a:t>
            </a:r>
            <a:endParaRPr lang="en-US" sz="2000" dirty="0"/>
          </a:p>
          <a:p>
            <a:pPr marL="305435" indent="-305435">
              <a:lnSpc>
                <a:spcPct val="90000"/>
              </a:lnSpc>
            </a:pPr>
            <a:endParaRPr lang="en-US" sz="1100" dirty="0"/>
          </a:p>
        </p:txBody>
      </p:sp>
    </p:spTree>
    <p:extLst>
      <p:ext uri="{BB962C8B-B14F-4D97-AF65-F5344CB8AC3E}">
        <p14:creationId xmlns:p14="http://schemas.microsoft.com/office/powerpoint/2010/main" val="1079966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B691D59-8F51-4DD8-AD41-D568D29B08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Rectangle 11">
            <a:extLst>
              <a:ext uri="{FF2B5EF4-FFF2-40B4-BE49-F238E27FC236}">
                <a16:creationId xmlns:a16="http://schemas.microsoft.com/office/drawing/2014/main" id="{204AEF18-0627-48F3-9B3D-F7E8F050B1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4" name="Rectangle 13">
            <a:extLst>
              <a:ext uri="{FF2B5EF4-FFF2-40B4-BE49-F238E27FC236}">
                <a16:creationId xmlns:a16="http://schemas.microsoft.com/office/drawing/2014/main" id="{CEAEE08A-C572-438F-9753-B0D527A515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6" name="Rectangle 15">
            <a:extLst>
              <a:ext uri="{FF2B5EF4-FFF2-40B4-BE49-F238E27FC236}">
                <a16:creationId xmlns:a16="http://schemas.microsoft.com/office/drawing/2014/main" id="{993F09C6-4F57-4B05-9592-E253D8BC62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F57FC5D7-E246-446C-93C5-CCD8933AFB9C}"/>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solidFill>
                  <a:srgbClr val="FFFFFF"/>
                </a:solidFill>
              </a:rPr>
              <a:t>Methodology &amp; Search Strategy</a:t>
            </a:r>
          </a:p>
        </p:txBody>
      </p:sp>
      <p:sp useBgFill="1">
        <p:nvSpPr>
          <p:cNvPr id="18" name="Rectangle 17">
            <a:extLst>
              <a:ext uri="{FF2B5EF4-FFF2-40B4-BE49-F238E27FC236}">
                <a16:creationId xmlns:a16="http://schemas.microsoft.com/office/drawing/2014/main" id="{90137588-E70B-486E-AFA8-21B0111C46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2180496"/>
            <a:ext cx="3703320" cy="4045683"/>
          </a:xfrm>
          <a:prstGeom prst="rect">
            <a:avLst/>
          </a:prstGeom>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Research">
            <a:extLst>
              <a:ext uri="{FF2B5EF4-FFF2-40B4-BE49-F238E27FC236}">
                <a16:creationId xmlns:a16="http://schemas.microsoft.com/office/drawing/2014/main" id="{9555BD46-4BF4-4191-83AD-09C074AFFE0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7225" y="2533078"/>
            <a:ext cx="3305175" cy="3305175"/>
          </a:xfrm>
          <a:prstGeom prst="rect">
            <a:avLst/>
          </a:prstGeom>
        </p:spPr>
      </p:pic>
      <p:sp>
        <p:nvSpPr>
          <p:cNvPr id="3" name="Content Placeholder 2">
            <a:extLst>
              <a:ext uri="{FF2B5EF4-FFF2-40B4-BE49-F238E27FC236}">
                <a16:creationId xmlns:a16="http://schemas.microsoft.com/office/drawing/2014/main" id="{C7E8813D-23AD-4709-AF56-ECBA5AA1A75C}"/>
              </a:ext>
            </a:extLst>
          </p:cNvPr>
          <p:cNvSpPr>
            <a:spLocks noGrp="1"/>
          </p:cNvSpPr>
          <p:nvPr>
            <p:ph idx="1"/>
          </p:nvPr>
        </p:nvSpPr>
        <p:spPr>
          <a:xfrm>
            <a:off x="4505325" y="2599059"/>
            <a:ext cx="7105481" cy="4045683"/>
          </a:xfrm>
        </p:spPr>
        <p:txBody>
          <a:bodyPr vert="horz" lIns="91440" tIns="45720" rIns="91440" bIns="45720" rtlCol="0" anchor="ctr">
            <a:noAutofit/>
          </a:bodyPr>
          <a:lstStyle/>
          <a:p>
            <a:pPr marL="305435" indent="-305435"/>
            <a:r>
              <a:rPr lang="en-US" sz="2000" dirty="0">
                <a:ea typeface="+mn-lt"/>
                <a:cs typeface="+mn-lt"/>
              </a:rPr>
              <a:t>The search included peer reviewed articles in English, published between 1990-2020, then narrowed search to 2000-2020, then 2010-2020.</a:t>
            </a:r>
            <a:endParaRPr lang="en-US" sz="2000" dirty="0"/>
          </a:p>
          <a:p>
            <a:pPr marL="305435" indent="-305435"/>
            <a:r>
              <a:rPr lang="en-US" sz="2000" dirty="0">
                <a:ea typeface="+mn-lt"/>
                <a:cs typeface="+mn-lt"/>
              </a:rPr>
              <a:t>Mendeley was used to remove duplicates and share files.</a:t>
            </a:r>
            <a:endParaRPr lang="en-US" dirty="0"/>
          </a:p>
          <a:p>
            <a:pPr marL="305435" indent="-305435"/>
            <a:r>
              <a:rPr lang="en-US" sz="2000" dirty="0">
                <a:ea typeface="+mn-lt"/>
                <a:cs typeface="+mn-lt"/>
              </a:rPr>
              <a:t>Titles, abstracts and conclusions were </a:t>
            </a:r>
            <a:r>
              <a:rPr lang="en-US" sz="2000">
                <a:ea typeface="+mn-lt"/>
                <a:cs typeface="+mn-lt"/>
              </a:rPr>
              <a:t>read. </a:t>
            </a:r>
            <a:endParaRPr lang="en-US">
              <a:ea typeface="+mn-lt"/>
              <a:cs typeface="+mn-lt"/>
            </a:endParaRPr>
          </a:p>
          <a:p>
            <a:pPr marL="305435" indent="-305435"/>
            <a:r>
              <a:rPr lang="en-US" sz="2000">
                <a:ea typeface="+mn-lt"/>
                <a:cs typeface="+mn-lt"/>
              </a:rPr>
              <a:t>Results included 32 articles; of these, 18 articles were mapped </a:t>
            </a:r>
            <a:r>
              <a:rPr lang="en-US" sz="2000" dirty="0">
                <a:ea typeface="+mn-lt"/>
                <a:cs typeface="+mn-lt"/>
              </a:rPr>
              <a:t>into the following themes: </a:t>
            </a:r>
            <a:endParaRPr lang="en-US"/>
          </a:p>
          <a:p>
            <a:pPr marL="305435" indent="-305435"/>
            <a:r>
              <a:rPr lang="en-US" sz="2000" dirty="0">
                <a:ea typeface="+mn-lt"/>
                <a:cs typeface="+mn-lt"/>
              </a:rPr>
              <a:t>Service users and research involvement </a:t>
            </a:r>
            <a:endParaRPr lang="en-US"/>
          </a:p>
          <a:p>
            <a:pPr marL="305435" indent="-305435"/>
            <a:r>
              <a:rPr lang="en-US" sz="2000" dirty="0">
                <a:ea typeface="+mn-lt"/>
                <a:cs typeface="+mn-lt"/>
              </a:rPr>
              <a:t>Service users and social work education </a:t>
            </a:r>
            <a:endParaRPr lang="en-US" dirty="0"/>
          </a:p>
          <a:p>
            <a:pPr marL="305435" indent="-305435"/>
            <a:r>
              <a:rPr lang="en-US" sz="2000" dirty="0">
                <a:ea typeface="+mn-lt"/>
                <a:cs typeface="+mn-lt"/>
              </a:rPr>
              <a:t>Service users as educators</a:t>
            </a:r>
            <a:endParaRPr lang="en-US" dirty="0"/>
          </a:p>
          <a:p>
            <a:pPr marL="305435" indent="-305435"/>
            <a:r>
              <a:rPr lang="en-US" sz="2000" dirty="0">
                <a:ea typeface="+mn-lt"/>
                <a:cs typeface="+mn-lt"/>
              </a:rPr>
              <a:t>No literature was found on service users in field education.  </a:t>
            </a:r>
            <a:endParaRPr lang="en-US" dirty="0"/>
          </a:p>
          <a:p>
            <a:pPr marL="305435" indent="-305435"/>
            <a:endParaRPr lang="en-US" sz="2000" dirty="0"/>
          </a:p>
        </p:txBody>
      </p:sp>
    </p:spTree>
    <p:extLst>
      <p:ext uri="{BB962C8B-B14F-4D97-AF65-F5344CB8AC3E}">
        <p14:creationId xmlns:p14="http://schemas.microsoft.com/office/powerpoint/2010/main" val="257051527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55A12-CBBA-440E-8835-E816E8E465FD}"/>
              </a:ext>
            </a:extLst>
          </p:cNvPr>
          <p:cNvSpPr>
            <a:spLocks noGrp="1"/>
          </p:cNvSpPr>
          <p:nvPr>
            <p:ph idx="1"/>
          </p:nvPr>
        </p:nvSpPr>
        <p:spPr>
          <a:xfrm>
            <a:off x="581193" y="1943153"/>
            <a:ext cx="5133484" cy="4827548"/>
          </a:xfrm>
        </p:spPr>
        <p:txBody>
          <a:bodyPr vert="horz" lIns="91440" tIns="45720" rIns="91440" bIns="45720" rtlCol="0" anchor="ctr">
            <a:noAutofit/>
          </a:bodyPr>
          <a:lstStyle/>
          <a:p>
            <a:pPr marL="0" indent="0" algn="ctr">
              <a:buNone/>
            </a:pPr>
            <a:endParaRPr lang="en-CA">
              <a:solidFill>
                <a:srgbClr val="D32D7C"/>
              </a:solidFill>
            </a:endParaRPr>
          </a:p>
          <a:p>
            <a:pPr marL="0" indent="0">
              <a:buNone/>
            </a:pPr>
            <a:endParaRPr lang="en-CA">
              <a:solidFill>
                <a:schemeClr val="accent6">
                  <a:lumMod val="10000"/>
                </a:schemeClr>
              </a:solidFill>
            </a:endParaRPr>
          </a:p>
          <a:p>
            <a:pPr marL="285750" indent="-285750"/>
            <a:endParaRPr lang="en-CA">
              <a:solidFill>
                <a:schemeClr val="accent6">
                  <a:lumMod val="10000"/>
                </a:schemeClr>
              </a:solidFill>
            </a:endParaRPr>
          </a:p>
          <a:p>
            <a:pPr marL="285750" indent="-285750"/>
            <a:endParaRPr lang="en-CA" sz="1700">
              <a:solidFill>
                <a:srgbClr val="3D3D3D"/>
              </a:solidFill>
            </a:endParaRPr>
          </a:p>
          <a:p>
            <a:pPr marL="285750" indent="-285750"/>
            <a:endParaRPr lang="en-CA" sz="1700"/>
          </a:p>
          <a:p>
            <a:pPr marL="305435" indent="-305435"/>
            <a:r>
              <a:rPr lang="en-CA">
                <a:ea typeface="+mn-lt"/>
                <a:cs typeface="+mn-lt"/>
              </a:rPr>
              <a:t>Service users are involved in research with the use of </a:t>
            </a:r>
            <a:r>
              <a:rPr lang="en-CA" dirty="0">
                <a:ea typeface="+mn-lt"/>
                <a:cs typeface="+mn-lt"/>
              </a:rPr>
              <a:t>Participatory Action Research (PAR) (</a:t>
            </a:r>
            <a:r>
              <a:rPr lang="en-CA" err="1">
                <a:ea typeface="+mn-lt"/>
                <a:cs typeface="+mn-lt"/>
              </a:rPr>
              <a:t>Biskin</a:t>
            </a:r>
            <a:r>
              <a:rPr lang="en-CA" dirty="0">
                <a:ea typeface="+mn-lt"/>
                <a:cs typeface="+mn-lt"/>
              </a:rPr>
              <a:t>, Barcroft, Livingston, &amp; Snape, 2013). </a:t>
            </a:r>
          </a:p>
          <a:p>
            <a:pPr marL="305435" indent="-305435"/>
            <a:r>
              <a:rPr lang="en-CA" dirty="0">
                <a:ea typeface="+mn-lt"/>
                <a:cs typeface="+mn-lt"/>
              </a:rPr>
              <a:t>Accentuates a co-learning environment (Loughran &amp; McCann, 2015; McGlade, Taylor, Killick, Lyttle, Patton, &amp; Templeton, 2020).</a:t>
            </a:r>
            <a:endParaRPr lang="en-CA" dirty="0"/>
          </a:p>
          <a:p>
            <a:pPr marL="305435" indent="-305435"/>
            <a:r>
              <a:rPr lang="en-CA" dirty="0">
                <a:ea typeface="+mn-lt"/>
                <a:cs typeface="+mn-lt"/>
              </a:rPr>
              <a:t>Addresses underlying social issues impinging on the experiences of those who find themselves dependent on social services (</a:t>
            </a:r>
            <a:r>
              <a:rPr lang="en-CA" dirty="0" err="1">
                <a:ea typeface="+mn-lt"/>
                <a:cs typeface="+mn-lt"/>
              </a:rPr>
              <a:t>Biskin</a:t>
            </a:r>
            <a:r>
              <a:rPr lang="en-CA" dirty="0">
                <a:ea typeface="+mn-lt"/>
                <a:cs typeface="+mn-lt"/>
              </a:rPr>
              <a:t>, Barcroft, Livingston, &amp; Snape, 2013; </a:t>
            </a:r>
            <a:r>
              <a:rPr lang="en-CA" dirty="0" err="1">
                <a:ea typeface="+mn-lt"/>
                <a:cs typeface="+mn-lt"/>
              </a:rPr>
              <a:t>Cabiati</a:t>
            </a:r>
            <a:r>
              <a:rPr lang="en-CA" dirty="0">
                <a:ea typeface="+mn-lt"/>
                <a:cs typeface="+mn-lt"/>
              </a:rPr>
              <a:t> &amp; </a:t>
            </a:r>
            <a:r>
              <a:rPr lang="en-CA" dirty="0" err="1">
                <a:ea typeface="+mn-lt"/>
                <a:cs typeface="+mn-lt"/>
              </a:rPr>
              <a:t>Panciroli</a:t>
            </a:r>
            <a:r>
              <a:rPr lang="en-CA" dirty="0">
                <a:ea typeface="+mn-lt"/>
                <a:cs typeface="+mn-lt"/>
              </a:rPr>
              <a:t>, 2019).</a:t>
            </a:r>
            <a:endParaRPr lang="en-CA" dirty="0"/>
          </a:p>
          <a:p>
            <a:pPr marL="285750" indent="-285750"/>
            <a:endParaRPr lang="en-CA" dirty="0">
              <a:ea typeface="+mn-lt"/>
              <a:cs typeface="+mn-lt"/>
            </a:endParaRPr>
          </a:p>
          <a:p>
            <a:pPr marL="285750" indent="-285750"/>
            <a:endParaRPr lang="en-CA">
              <a:solidFill>
                <a:srgbClr val="3D3D3D"/>
              </a:solidFill>
            </a:endParaRPr>
          </a:p>
          <a:p>
            <a:pPr marL="0" indent="0" algn="ctr">
              <a:buNone/>
            </a:pPr>
            <a:endParaRPr lang="en-CA"/>
          </a:p>
          <a:p>
            <a:pPr marL="0" indent="0" algn="ctr">
              <a:buNone/>
            </a:pPr>
            <a:endParaRPr lang="en-CA"/>
          </a:p>
          <a:p>
            <a:pPr marL="0" indent="0" algn="ctr">
              <a:buNone/>
            </a:pPr>
            <a:endParaRPr lang="en-CA"/>
          </a:p>
        </p:txBody>
      </p:sp>
      <p:graphicFrame>
        <p:nvGraphicFramePr>
          <p:cNvPr id="8" name="Table 8">
            <a:extLst>
              <a:ext uri="{FF2B5EF4-FFF2-40B4-BE49-F238E27FC236}">
                <a16:creationId xmlns:a16="http://schemas.microsoft.com/office/drawing/2014/main" id="{167EAA6A-A98E-4FB0-8162-6D31FCE5296F}"/>
              </a:ext>
            </a:extLst>
          </p:cNvPr>
          <p:cNvGraphicFramePr>
            <a:graphicFrameLocks noGrp="1"/>
          </p:cNvGraphicFramePr>
          <p:nvPr>
            <p:extLst>
              <p:ext uri="{D42A27DB-BD31-4B8C-83A1-F6EECF244321}">
                <p14:modId xmlns:p14="http://schemas.microsoft.com/office/powerpoint/2010/main" val="3522041871"/>
              </p:ext>
            </p:extLst>
          </p:nvPr>
        </p:nvGraphicFramePr>
        <p:xfrm>
          <a:off x="6122504" y="2696817"/>
          <a:ext cx="5266456" cy="3350626"/>
        </p:xfrm>
        <a:graphic>
          <a:graphicData uri="http://schemas.openxmlformats.org/drawingml/2006/table">
            <a:tbl>
              <a:tblPr firstRow="1" bandRow="1">
                <a:tableStyleId>{9DCAF9ED-07DC-4A11-8D7F-57B35C25682E}</a:tableStyleId>
              </a:tblPr>
              <a:tblGrid>
                <a:gridCol w="5266456">
                  <a:extLst>
                    <a:ext uri="{9D8B030D-6E8A-4147-A177-3AD203B41FA5}">
                      <a16:colId xmlns:a16="http://schemas.microsoft.com/office/drawing/2014/main" val="3098216456"/>
                    </a:ext>
                  </a:extLst>
                </a:gridCol>
              </a:tblGrid>
              <a:tr h="702365">
                <a:tc>
                  <a:txBody>
                    <a:bodyPr/>
                    <a:lstStyle/>
                    <a:p>
                      <a:pPr algn="ctr"/>
                      <a:r>
                        <a:rPr lang="en-US" sz="1700"/>
                        <a:t>Service User Involvement in Research</a:t>
                      </a:r>
                    </a:p>
                    <a:p>
                      <a:pPr lvl="0" algn="ctr">
                        <a:buNone/>
                      </a:pPr>
                      <a:r>
                        <a:rPr lang="en-US" sz="1700">
                          <a:solidFill>
                            <a:schemeClr val="bg1"/>
                          </a:solidFill>
                        </a:rPr>
                        <a:t>(</a:t>
                      </a:r>
                      <a:r>
                        <a:rPr lang="en-US" sz="1700" b="0" i="0" u="none" strike="noStrike" noProof="0">
                          <a:solidFill>
                            <a:schemeClr val="bg1"/>
                          </a:solidFill>
                          <a:latin typeface="Gill Sans MT"/>
                        </a:rPr>
                        <a:t>Biskin, Barcroft, Livingston, &amp; Snape, 2013)</a:t>
                      </a:r>
                    </a:p>
                  </a:txBody>
                  <a:tcPr/>
                </a:tc>
                <a:extLst>
                  <a:ext uri="{0D108BD9-81ED-4DB2-BD59-A6C34878D82A}">
                    <a16:rowId xmlns:a16="http://schemas.microsoft.com/office/drawing/2014/main" val="1465781403"/>
                  </a:ext>
                </a:extLst>
              </a:tr>
              <a:tr h="378323">
                <a:tc>
                  <a:txBody>
                    <a:bodyPr/>
                    <a:lstStyle/>
                    <a:p>
                      <a:pPr algn="ctr"/>
                      <a:r>
                        <a:rPr lang="en-US" sz="1700">
                          <a:solidFill>
                            <a:schemeClr val="tx2"/>
                          </a:solidFill>
                        </a:rPr>
                        <a:t>Identifying Topics </a:t>
                      </a:r>
                    </a:p>
                  </a:txBody>
                  <a:tcPr/>
                </a:tc>
                <a:extLst>
                  <a:ext uri="{0D108BD9-81ED-4DB2-BD59-A6C34878D82A}">
                    <a16:rowId xmlns:a16="http://schemas.microsoft.com/office/drawing/2014/main" val="368288583"/>
                  </a:ext>
                </a:extLst>
              </a:tr>
              <a:tr h="378323">
                <a:tc>
                  <a:txBody>
                    <a:bodyPr/>
                    <a:lstStyle/>
                    <a:p>
                      <a:pPr algn="ctr"/>
                      <a:r>
                        <a:rPr lang="en-US" sz="1700">
                          <a:solidFill>
                            <a:schemeClr val="tx2"/>
                          </a:solidFill>
                        </a:rPr>
                        <a:t>Peer Reviewing Proposals </a:t>
                      </a:r>
                    </a:p>
                  </a:txBody>
                  <a:tcPr/>
                </a:tc>
                <a:extLst>
                  <a:ext uri="{0D108BD9-81ED-4DB2-BD59-A6C34878D82A}">
                    <a16:rowId xmlns:a16="http://schemas.microsoft.com/office/drawing/2014/main" val="933545217"/>
                  </a:ext>
                </a:extLst>
              </a:tr>
              <a:tr h="378323">
                <a:tc>
                  <a:txBody>
                    <a:bodyPr/>
                    <a:lstStyle/>
                    <a:p>
                      <a:pPr algn="ctr"/>
                      <a:r>
                        <a:rPr lang="en-US" sz="1700">
                          <a:solidFill>
                            <a:schemeClr val="tx2"/>
                          </a:solidFill>
                        </a:rPr>
                        <a:t>Developing and Designing Research </a:t>
                      </a:r>
                    </a:p>
                  </a:txBody>
                  <a:tcPr/>
                </a:tc>
                <a:extLst>
                  <a:ext uri="{0D108BD9-81ED-4DB2-BD59-A6C34878D82A}">
                    <a16:rowId xmlns:a16="http://schemas.microsoft.com/office/drawing/2014/main" val="1529337240"/>
                  </a:ext>
                </a:extLst>
              </a:tr>
              <a:tr h="378323">
                <a:tc>
                  <a:txBody>
                    <a:bodyPr/>
                    <a:lstStyle/>
                    <a:p>
                      <a:pPr algn="ctr"/>
                      <a:r>
                        <a:rPr lang="en-US" sz="1700">
                          <a:solidFill>
                            <a:schemeClr val="tx2"/>
                          </a:solidFill>
                        </a:rPr>
                        <a:t>Managing/Undertaking Research</a:t>
                      </a:r>
                    </a:p>
                  </a:txBody>
                  <a:tcPr/>
                </a:tc>
                <a:extLst>
                  <a:ext uri="{0D108BD9-81ED-4DB2-BD59-A6C34878D82A}">
                    <a16:rowId xmlns:a16="http://schemas.microsoft.com/office/drawing/2014/main" val="1888715712"/>
                  </a:ext>
                </a:extLst>
              </a:tr>
              <a:tr h="378323">
                <a:tc>
                  <a:txBody>
                    <a:bodyPr/>
                    <a:lstStyle/>
                    <a:p>
                      <a:pPr algn="ctr"/>
                      <a:r>
                        <a:rPr lang="en-US" sz="1700">
                          <a:solidFill>
                            <a:schemeClr val="tx2"/>
                          </a:solidFill>
                        </a:rPr>
                        <a:t>Interpreting Findings</a:t>
                      </a:r>
                    </a:p>
                  </a:txBody>
                  <a:tcPr/>
                </a:tc>
                <a:extLst>
                  <a:ext uri="{0D108BD9-81ED-4DB2-BD59-A6C34878D82A}">
                    <a16:rowId xmlns:a16="http://schemas.microsoft.com/office/drawing/2014/main" val="805463858"/>
                  </a:ext>
                </a:extLst>
              </a:tr>
              <a:tr h="378323">
                <a:tc>
                  <a:txBody>
                    <a:bodyPr/>
                    <a:lstStyle/>
                    <a:p>
                      <a:pPr algn="ctr"/>
                      <a:r>
                        <a:rPr lang="en-US" sz="1700">
                          <a:solidFill>
                            <a:schemeClr val="tx2"/>
                          </a:solidFill>
                        </a:rPr>
                        <a:t>Training of Peer Researchers </a:t>
                      </a:r>
                    </a:p>
                  </a:txBody>
                  <a:tcPr/>
                </a:tc>
                <a:extLst>
                  <a:ext uri="{0D108BD9-81ED-4DB2-BD59-A6C34878D82A}">
                    <a16:rowId xmlns:a16="http://schemas.microsoft.com/office/drawing/2014/main" val="1057347380"/>
                  </a:ext>
                </a:extLst>
              </a:tr>
              <a:tr h="378323">
                <a:tc>
                  <a:txBody>
                    <a:bodyPr/>
                    <a:lstStyle/>
                    <a:p>
                      <a:pPr algn="ctr"/>
                      <a:r>
                        <a:rPr lang="en-US" sz="1700">
                          <a:solidFill>
                            <a:schemeClr val="tx2"/>
                          </a:solidFill>
                        </a:rPr>
                        <a:t>Action/Outcome Following Research </a:t>
                      </a:r>
                    </a:p>
                  </a:txBody>
                  <a:tcPr/>
                </a:tc>
                <a:extLst>
                  <a:ext uri="{0D108BD9-81ED-4DB2-BD59-A6C34878D82A}">
                    <a16:rowId xmlns:a16="http://schemas.microsoft.com/office/drawing/2014/main" val="1582839128"/>
                  </a:ext>
                </a:extLst>
              </a:tr>
            </a:tbl>
          </a:graphicData>
        </a:graphic>
      </p:graphicFrame>
      <p:sp>
        <p:nvSpPr>
          <p:cNvPr id="5" name="Title 4">
            <a:extLst>
              <a:ext uri="{FF2B5EF4-FFF2-40B4-BE49-F238E27FC236}">
                <a16:creationId xmlns:a16="http://schemas.microsoft.com/office/drawing/2014/main" id="{CBE75EB3-D970-4ADC-8646-65000E04B0D9}"/>
              </a:ext>
            </a:extLst>
          </p:cNvPr>
          <p:cNvSpPr>
            <a:spLocks noGrp="1"/>
          </p:cNvSpPr>
          <p:nvPr>
            <p:ph type="title"/>
          </p:nvPr>
        </p:nvSpPr>
        <p:spPr/>
        <p:txBody>
          <a:bodyPr/>
          <a:lstStyle/>
          <a:p>
            <a:r>
              <a:rPr lang="en-US" dirty="0"/>
              <a:t>SERVICE USERS &amp; RESEARCH involvement</a:t>
            </a:r>
            <a:endParaRPr lang="en-US" dirty="0" err="1"/>
          </a:p>
        </p:txBody>
      </p:sp>
    </p:spTree>
    <p:extLst>
      <p:ext uri="{BB962C8B-B14F-4D97-AF65-F5344CB8AC3E}">
        <p14:creationId xmlns:p14="http://schemas.microsoft.com/office/powerpoint/2010/main" val="85393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55A12-CBBA-440E-8835-E816E8E465FD}"/>
              </a:ext>
            </a:extLst>
          </p:cNvPr>
          <p:cNvSpPr>
            <a:spLocks noGrp="1"/>
          </p:cNvSpPr>
          <p:nvPr>
            <p:ph idx="1"/>
          </p:nvPr>
        </p:nvSpPr>
        <p:spPr>
          <a:xfrm>
            <a:off x="581192" y="1933166"/>
            <a:ext cx="11029615" cy="4128876"/>
          </a:xfrm>
        </p:spPr>
        <p:txBody>
          <a:bodyPr vert="horz" lIns="91440" tIns="45720" rIns="91440" bIns="45720" rtlCol="0" anchor="ctr">
            <a:noAutofit/>
          </a:bodyPr>
          <a:lstStyle/>
          <a:p>
            <a:pPr marL="0" indent="0">
              <a:buNone/>
            </a:pPr>
            <a:endParaRPr lang="en-CA">
              <a:solidFill>
                <a:srgbClr val="DB5193"/>
              </a:solidFill>
            </a:endParaRPr>
          </a:p>
          <a:p>
            <a:pPr marL="305435" indent="-305435"/>
            <a:endParaRPr lang="en-CA"/>
          </a:p>
          <a:p>
            <a:pPr marL="305435" indent="-305435"/>
            <a:endParaRPr lang="en-CA"/>
          </a:p>
          <a:p>
            <a:pPr marL="305435" indent="-305435"/>
            <a:endParaRPr lang="en-CA">
              <a:ea typeface="+mn-lt"/>
              <a:cs typeface="+mn-lt"/>
            </a:endParaRPr>
          </a:p>
          <a:p>
            <a:pPr marL="305435" indent="-305435"/>
            <a:endParaRPr lang="en-US">
              <a:ea typeface="+mn-lt"/>
              <a:cs typeface="+mn-lt"/>
            </a:endParaRPr>
          </a:p>
          <a:p>
            <a:pPr marL="305435" indent="-305435"/>
            <a:endParaRPr lang="en-CA"/>
          </a:p>
          <a:p>
            <a:pPr marL="305435" indent="-305435"/>
            <a:endParaRPr lang="en-CA"/>
          </a:p>
          <a:p>
            <a:pPr marL="305435" indent="-305435"/>
            <a:endParaRPr lang="en-US" sz="1600">
              <a:ea typeface="+mn-lt"/>
              <a:cs typeface="+mn-lt"/>
            </a:endParaRPr>
          </a:p>
          <a:p>
            <a:pPr marL="305435" indent="-305435"/>
            <a:endParaRPr lang="en-US" sz="1600">
              <a:ea typeface="+mn-lt"/>
              <a:cs typeface="+mn-lt"/>
            </a:endParaRPr>
          </a:p>
          <a:p>
            <a:pPr marL="305435" indent="-305435"/>
            <a:endParaRPr lang="en-US" sz="1700">
              <a:ea typeface="+mn-lt"/>
              <a:cs typeface="+mn-lt"/>
            </a:endParaRPr>
          </a:p>
          <a:p>
            <a:pPr marL="305435" indent="-305435"/>
            <a:r>
              <a:rPr lang="en-CA" dirty="0">
                <a:ea typeface="+mn-lt"/>
                <a:cs typeface="+mn-lt"/>
              </a:rPr>
              <a:t>Service user involvement (SUI) can be found in numerous aspects of social work educational programs by “primarily teaching, planning and delivery, admissions, and preparation for practice education” (Allain et al., 2006; Baldwin and </a:t>
            </a:r>
            <a:r>
              <a:rPr lang="en-CA" dirty="0" err="1">
                <a:ea typeface="+mn-lt"/>
                <a:cs typeface="+mn-lt"/>
              </a:rPr>
              <a:t>Sadd</a:t>
            </a:r>
            <a:r>
              <a:rPr lang="en-CA" dirty="0">
                <a:ea typeface="+mn-lt"/>
                <a:cs typeface="+mn-lt"/>
              </a:rPr>
              <a:t>, 2006; Beresford et al., 2006; Brown and Young, 2008; O’Connor et al., 2009, as cited in </a:t>
            </a:r>
            <a:r>
              <a:rPr lang="en-CA" dirty="0" err="1">
                <a:ea typeface="+mn-lt"/>
                <a:cs typeface="+mn-lt"/>
              </a:rPr>
              <a:t>Skoura</a:t>
            </a:r>
            <a:r>
              <a:rPr lang="en-CA" dirty="0">
                <a:ea typeface="+mn-lt"/>
                <a:cs typeface="+mn-lt"/>
              </a:rPr>
              <a:t>-Kirk, Backhouse, Cecil, Keeler, Talbot &amp; Watch, 2013, p. 561). </a:t>
            </a:r>
          </a:p>
          <a:p>
            <a:pPr marL="305435" indent="-305435"/>
            <a:r>
              <a:rPr lang="en-CA" dirty="0">
                <a:ea typeface="+mn-lt"/>
                <a:cs typeface="+mn-lt"/>
              </a:rPr>
              <a:t>Service users in social work education also participate regularly in the design, delivery, and evaluation of the social work curriculum (Laging &amp; Heidenreich, 2019).  </a:t>
            </a:r>
            <a:endParaRPr lang="en-CA" dirty="0"/>
          </a:p>
          <a:p>
            <a:pPr marL="305435" indent="-305435"/>
            <a:r>
              <a:rPr lang="en-CA" dirty="0">
                <a:ea typeface="+mn-lt"/>
                <a:cs typeface="+mn-lt"/>
              </a:rPr>
              <a:t>When service users perceive their contribution as a positive experience for students, they feel that they are engaging in meaningful efforts (Ramon, </a:t>
            </a:r>
            <a:r>
              <a:rPr lang="en-CA" dirty="0" err="1">
                <a:ea typeface="+mn-lt"/>
                <a:cs typeface="+mn-lt"/>
              </a:rPr>
              <a:t>Grodofsky</a:t>
            </a:r>
            <a:r>
              <a:rPr lang="en-CA" dirty="0">
                <a:ea typeface="+mn-lt"/>
                <a:cs typeface="+mn-lt"/>
              </a:rPr>
              <a:t>, Allegri, &amp; </a:t>
            </a:r>
            <a:r>
              <a:rPr lang="en-CA" dirty="0" err="1">
                <a:ea typeface="+mn-lt"/>
                <a:cs typeface="+mn-lt"/>
              </a:rPr>
              <a:t>Rafaelic</a:t>
            </a:r>
            <a:r>
              <a:rPr lang="en-CA" dirty="0">
                <a:ea typeface="+mn-lt"/>
                <a:cs typeface="+mn-lt"/>
              </a:rPr>
              <a:t>, 2019).  </a:t>
            </a:r>
            <a:endParaRPr lang="en-CA" dirty="0"/>
          </a:p>
          <a:p>
            <a:pPr marL="305435" indent="-305435"/>
            <a:endParaRPr lang="en-CA" dirty="0"/>
          </a:p>
          <a:p>
            <a:pPr marL="305435" indent="-305435"/>
            <a:endParaRPr lang="en-CA">
              <a:ea typeface="+mn-lt"/>
              <a:cs typeface="+mn-lt"/>
            </a:endParaRPr>
          </a:p>
          <a:p>
            <a:pPr marL="305435" indent="-305435"/>
            <a:endParaRPr lang="en-US">
              <a:ea typeface="+mn-lt"/>
              <a:cs typeface="+mn-lt"/>
            </a:endParaRPr>
          </a:p>
          <a:p>
            <a:pPr marL="305435" indent="-305435"/>
            <a:endParaRPr lang="en-US"/>
          </a:p>
          <a:p>
            <a:pPr marL="305435" indent="-305435"/>
            <a:endParaRPr lang="en-CA"/>
          </a:p>
          <a:p>
            <a:pPr marL="305435" indent="-305435"/>
            <a:endParaRPr lang="en-CA"/>
          </a:p>
          <a:p>
            <a:pPr marL="305435" indent="-305435"/>
            <a:endParaRPr lang="en-CA"/>
          </a:p>
          <a:p>
            <a:pPr marL="305435" indent="-305435"/>
            <a:endParaRPr lang="en-CA"/>
          </a:p>
          <a:p>
            <a:pPr marL="305435" indent="-305435"/>
            <a:endParaRPr lang="en-CA"/>
          </a:p>
        </p:txBody>
      </p:sp>
      <p:sp>
        <p:nvSpPr>
          <p:cNvPr id="5" name="Title 4">
            <a:extLst>
              <a:ext uri="{FF2B5EF4-FFF2-40B4-BE49-F238E27FC236}">
                <a16:creationId xmlns:a16="http://schemas.microsoft.com/office/drawing/2014/main" id="{86365105-AEA2-44FA-BC8A-D658CD28D178}"/>
              </a:ext>
            </a:extLst>
          </p:cNvPr>
          <p:cNvSpPr>
            <a:spLocks noGrp="1"/>
          </p:cNvSpPr>
          <p:nvPr>
            <p:ph type="title"/>
          </p:nvPr>
        </p:nvSpPr>
        <p:spPr/>
        <p:txBody>
          <a:bodyPr/>
          <a:lstStyle/>
          <a:p>
            <a:r>
              <a:rPr lang="en-US" dirty="0"/>
              <a:t>SERVICE USERS &amp; social work EDUCATION</a:t>
            </a:r>
          </a:p>
        </p:txBody>
      </p:sp>
    </p:spTree>
    <p:extLst>
      <p:ext uri="{BB962C8B-B14F-4D97-AF65-F5344CB8AC3E}">
        <p14:creationId xmlns:p14="http://schemas.microsoft.com/office/powerpoint/2010/main" val="33964494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55A12-CBBA-440E-8835-E816E8E465FD}"/>
              </a:ext>
            </a:extLst>
          </p:cNvPr>
          <p:cNvSpPr>
            <a:spLocks noGrp="1"/>
          </p:cNvSpPr>
          <p:nvPr>
            <p:ph idx="1"/>
          </p:nvPr>
        </p:nvSpPr>
        <p:spPr>
          <a:xfrm>
            <a:off x="581192" y="2492791"/>
            <a:ext cx="11029615" cy="3678303"/>
          </a:xfrm>
        </p:spPr>
        <p:txBody>
          <a:bodyPr vert="horz" lIns="91440" tIns="45720" rIns="91440" bIns="45720" rtlCol="0" anchor="ctr">
            <a:noAutofit/>
          </a:bodyPr>
          <a:lstStyle/>
          <a:p>
            <a:pPr marL="305435" indent="-305435"/>
            <a:endParaRPr lang="en-US">
              <a:latin typeface="Gill Sans MT"/>
              <a:ea typeface="+mn-lt"/>
              <a:cs typeface="+mn-lt"/>
            </a:endParaRPr>
          </a:p>
          <a:p>
            <a:pPr marL="305435" indent="-305435"/>
            <a:endParaRPr lang="en-US">
              <a:latin typeface="Gill Sans MT"/>
              <a:ea typeface="+mn-lt"/>
              <a:cs typeface="+mn-lt"/>
            </a:endParaRPr>
          </a:p>
          <a:p>
            <a:pPr marL="305435" indent="-305435"/>
            <a:endParaRPr lang="en-US">
              <a:latin typeface="Gill Sans MT"/>
              <a:ea typeface="+mn-lt"/>
              <a:cs typeface="+mn-lt"/>
            </a:endParaRPr>
          </a:p>
          <a:p>
            <a:pPr marL="305435" indent="-305435"/>
            <a:endParaRPr lang="en-US">
              <a:latin typeface="Gill Sans MT"/>
              <a:ea typeface="+mn-lt"/>
              <a:cs typeface="+mn-lt"/>
            </a:endParaRPr>
          </a:p>
          <a:p>
            <a:pPr marL="305435" indent="-305435"/>
            <a:endParaRPr lang="en-US" sz="1700">
              <a:latin typeface="Gill Sans MT"/>
              <a:ea typeface="+mn-lt"/>
              <a:cs typeface="+mn-lt"/>
            </a:endParaRPr>
          </a:p>
          <a:p>
            <a:pPr marL="305435" indent="-305435"/>
            <a:r>
              <a:rPr lang="en-US" dirty="0">
                <a:latin typeface="Gill Sans MT"/>
                <a:ea typeface="+mn-lt"/>
                <a:cs typeface="+mn-lt"/>
              </a:rPr>
              <a:t>Aligns with social justice and anti-oppressive frameworks </a:t>
            </a:r>
            <a:r>
              <a:rPr lang="en-US" dirty="0">
                <a:ea typeface="+mn-lt"/>
                <a:cs typeface="+mn-lt"/>
              </a:rPr>
              <a:t>(</a:t>
            </a:r>
            <a:r>
              <a:rPr lang="en-US" dirty="0" err="1">
                <a:ea typeface="+mn-lt"/>
                <a:cs typeface="+mn-lt"/>
              </a:rPr>
              <a:t>Cabiati</a:t>
            </a:r>
            <a:r>
              <a:rPr lang="en-US" dirty="0">
                <a:ea typeface="+mn-lt"/>
                <a:cs typeface="+mn-lt"/>
              </a:rPr>
              <a:t> &amp; </a:t>
            </a:r>
            <a:r>
              <a:rPr lang="en-US" dirty="0" err="1">
                <a:ea typeface="+mn-lt"/>
                <a:cs typeface="+mn-lt"/>
              </a:rPr>
              <a:t>Panciroli</a:t>
            </a:r>
            <a:r>
              <a:rPr lang="en-US" dirty="0">
                <a:ea typeface="+mn-lt"/>
                <a:cs typeface="+mn-lt"/>
              </a:rPr>
              <a:t>, 2019).</a:t>
            </a:r>
            <a:endParaRPr lang="en-US" dirty="0"/>
          </a:p>
          <a:p>
            <a:pPr marL="0" indent="0">
              <a:buNone/>
            </a:pPr>
            <a:endParaRPr lang="en-US">
              <a:latin typeface="Gill Sans MT"/>
              <a:ea typeface="+mn-lt"/>
              <a:cs typeface="+mn-lt"/>
            </a:endParaRPr>
          </a:p>
          <a:p>
            <a:pPr marL="305435" indent="-305435"/>
            <a:r>
              <a:rPr lang="en-US" dirty="0">
                <a:latin typeface="Gill Sans MT"/>
                <a:ea typeface="+mn-lt"/>
                <a:cs typeface="+mn-lt"/>
              </a:rPr>
              <a:t>Provides further opportunities for students to expand their learning beyond traditional </a:t>
            </a:r>
            <a:r>
              <a:rPr lang="en-US" dirty="0">
                <a:ea typeface="+mn-lt"/>
                <a:cs typeface="+mn-lt"/>
              </a:rPr>
              <a:t>perspectives of professional bodies and educators</a:t>
            </a:r>
            <a:r>
              <a:rPr lang="en-US" dirty="0">
                <a:latin typeface="Gill Sans MT"/>
                <a:ea typeface="+mn-lt"/>
                <a:cs typeface="+mn-lt"/>
              </a:rPr>
              <a:t> </a:t>
            </a:r>
            <a:r>
              <a:rPr lang="en-US" dirty="0">
                <a:ea typeface="+mn-lt"/>
                <a:cs typeface="+mn-lt"/>
              </a:rPr>
              <a:t>(</a:t>
            </a:r>
            <a:r>
              <a:rPr lang="en-US" dirty="0" err="1">
                <a:ea typeface="+mn-lt"/>
                <a:cs typeface="+mn-lt"/>
              </a:rPr>
              <a:t>Cabiati</a:t>
            </a:r>
            <a:r>
              <a:rPr lang="en-US" dirty="0">
                <a:ea typeface="+mn-lt"/>
                <a:cs typeface="+mn-lt"/>
              </a:rPr>
              <a:t> &amp; </a:t>
            </a:r>
            <a:r>
              <a:rPr lang="en-US" dirty="0" err="1">
                <a:ea typeface="+mn-lt"/>
                <a:cs typeface="+mn-lt"/>
              </a:rPr>
              <a:t>Panciroli</a:t>
            </a:r>
            <a:r>
              <a:rPr lang="en-US" dirty="0">
                <a:ea typeface="+mn-lt"/>
                <a:cs typeface="+mn-lt"/>
              </a:rPr>
              <a:t>, 2019; Kam, 2020).</a:t>
            </a:r>
            <a:endParaRPr lang="en-CA" dirty="0">
              <a:latin typeface="Gill Sans MT"/>
              <a:ea typeface="+mn-lt"/>
              <a:cs typeface="+mn-lt"/>
            </a:endParaRPr>
          </a:p>
          <a:p>
            <a:pPr marL="0" indent="0">
              <a:buNone/>
            </a:pPr>
            <a:endParaRPr lang="en-US">
              <a:ea typeface="+mn-lt"/>
              <a:cs typeface="+mn-lt"/>
            </a:endParaRPr>
          </a:p>
          <a:p>
            <a:pPr marL="305435" indent="-305435"/>
            <a:r>
              <a:rPr lang="en-US" dirty="0">
                <a:ea typeface="+mn-lt"/>
                <a:cs typeface="+mn-lt"/>
              </a:rPr>
              <a:t>Can help social work students “genuinely listen to service users' opinions, become more responsive to meeting their needs, put aside professional authority, and engage in more equalitarian relationships” (Kam, 2020, p. 777).</a:t>
            </a:r>
            <a:endParaRPr lang="en-US" dirty="0"/>
          </a:p>
          <a:p>
            <a:pPr marL="305435" indent="-305435"/>
            <a:endParaRPr lang="en-CA"/>
          </a:p>
          <a:p>
            <a:pPr marL="305435" indent="-305435"/>
            <a:endParaRPr lang="en-CA"/>
          </a:p>
          <a:p>
            <a:pPr marL="305435" indent="-305435"/>
            <a:endParaRPr lang="en-CA"/>
          </a:p>
          <a:p>
            <a:pPr marL="305435" indent="-305435"/>
            <a:endParaRPr lang="en-CA"/>
          </a:p>
          <a:p>
            <a:pPr marL="305435" indent="-305435"/>
            <a:endParaRPr lang="en-CA"/>
          </a:p>
          <a:p>
            <a:pPr marL="305435" indent="-305435"/>
            <a:endParaRPr lang="en-CA"/>
          </a:p>
          <a:p>
            <a:pPr marL="305435" indent="-305435"/>
            <a:endParaRPr lang="en-CA"/>
          </a:p>
        </p:txBody>
      </p:sp>
      <p:sp>
        <p:nvSpPr>
          <p:cNvPr id="6" name="Title 5">
            <a:extLst>
              <a:ext uri="{FF2B5EF4-FFF2-40B4-BE49-F238E27FC236}">
                <a16:creationId xmlns:a16="http://schemas.microsoft.com/office/drawing/2014/main" id="{08377C4E-EC2B-47C6-9773-7BABB3FB5AEC}"/>
              </a:ext>
            </a:extLst>
          </p:cNvPr>
          <p:cNvSpPr>
            <a:spLocks noGrp="1"/>
          </p:cNvSpPr>
          <p:nvPr>
            <p:ph type="title"/>
          </p:nvPr>
        </p:nvSpPr>
        <p:spPr/>
        <p:txBody>
          <a:bodyPr/>
          <a:lstStyle/>
          <a:p>
            <a:r>
              <a:rPr lang="en-US" dirty="0"/>
              <a:t> SERVICE USERS as EDUCATORS</a:t>
            </a:r>
          </a:p>
        </p:txBody>
      </p:sp>
    </p:spTree>
    <p:extLst>
      <p:ext uri="{BB962C8B-B14F-4D97-AF65-F5344CB8AC3E}">
        <p14:creationId xmlns:p14="http://schemas.microsoft.com/office/powerpoint/2010/main" val="274795745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p:txBody>
          <a:bodyPr/>
          <a:lstStyle/>
          <a:p>
            <a:r>
              <a:rPr lang="en-CA" dirty="0"/>
              <a:t>conclusion</a:t>
            </a:r>
            <a:endParaRPr lang="en-CA" b="1" dirty="0"/>
          </a:p>
        </p:txBody>
      </p:sp>
      <p:sp>
        <p:nvSpPr>
          <p:cNvPr id="3" name="Content Placeholder 2">
            <a:extLst>
              <a:ext uri="{FF2B5EF4-FFF2-40B4-BE49-F238E27FC236}">
                <a16:creationId xmlns:a16="http://schemas.microsoft.com/office/drawing/2014/main" id="{86855A12-CBBA-440E-8835-E816E8E465FD}"/>
              </a:ext>
            </a:extLst>
          </p:cNvPr>
          <p:cNvSpPr>
            <a:spLocks noGrp="1"/>
          </p:cNvSpPr>
          <p:nvPr>
            <p:ph idx="1"/>
          </p:nvPr>
        </p:nvSpPr>
        <p:spPr>
          <a:xfrm>
            <a:off x="581192" y="2513668"/>
            <a:ext cx="11029615" cy="4043204"/>
          </a:xfrm>
        </p:spPr>
        <p:txBody>
          <a:bodyPr vert="horz" lIns="91440" tIns="45720" rIns="91440" bIns="45720" rtlCol="0" anchor="ctr">
            <a:noAutofit/>
          </a:bodyPr>
          <a:lstStyle/>
          <a:p>
            <a:pPr marL="0" indent="0">
              <a:buNone/>
            </a:pPr>
            <a:endParaRPr lang="en-CA">
              <a:solidFill>
                <a:srgbClr val="FF0000"/>
              </a:solidFill>
            </a:endParaRPr>
          </a:p>
          <a:p>
            <a:pPr marL="0" indent="0">
              <a:buNone/>
            </a:pPr>
            <a:endParaRPr lang="en-CA">
              <a:solidFill>
                <a:srgbClr val="FF0000"/>
              </a:solidFill>
              <a:ea typeface="+mn-lt"/>
              <a:cs typeface="+mn-lt"/>
            </a:endParaRPr>
          </a:p>
          <a:p>
            <a:pPr marL="305435" indent="-305435"/>
            <a:endParaRPr lang="en-US">
              <a:ea typeface="+mn-lt"/>
              <a:cs typeface="+mn-lt"/>
            </a:endParaRPr>
          </a:p>
          <a:p>
            <a:pPr marL="305435" indent="-305435"/>
            <a:endParaRPr lang="en-US">
              <a:ea typeface="+mn-lt"/>
              <a:cs typeface="+mn-lt"/>
            </a:endParaRPr>
          </a:p>
          <a:p>
            <a:pPr marL="305435" indent="-305435"/>
            <a:r>
              <a:rPr lang="en-US" dirty="0">
                <a:ea typeface="+mn-lt"/>
                <a:cs typeface="+mn-lt"/>
              </a:rPr>
              <a:t>Literature in this review indicates that service users have been an asset to transforming social work education in the United Kingdom.</a:t>
            </a:r>
            <a:endParaRPr lang="en-US" dirty="0"/>
          </a:p>
          <a:p>
            <a:pPr marL="305435" indent="-305435"/>
            <a:endParaRPr lang="en-US"/>
          </a:p>
          <a:p>
            <a:pPr marL="305435" indent="-305435"/>
            <a:r>
              <a:rPr lang="en-US" dirty="0">
                <a:ea typeface="+mn-lt"/>
                <a:cs typeface="+mn-lt"/>
              </a:rPr>
              <a:t>Gaps in the literature, when looking at involvement of service users in social work education, are evident in field education. There were no published articles on service users in social work field education.</a:t>
            </a:r>
            <a:endParaRPr lang="en-US" dirty="0"/>
          </a:p>
          <a:p>
            <a:pPr marL="305435" indent="-305435"/>
            <a:endParaRPr lang="en-US" dirty="0">
              <a:ea typeface="+mn-lt"/>
              <a:cs typeface="+mn-lt"/>
            </a:endParaRPr>
          </a:p>
          <a:p>
            <a:pPr marL="305435" indent="-305435"/>
            <a:r>
              <a:rPr lang="en-US" dirty="0">
                <a:ea typeface="+mn-lt"/>
                <a:cs typeface="+mn-lt"/>
              </a:rPr>
              <a:t>Future research on service users in social work field education is needed.</a:t>
            </a:r>
            <a:endParaRPr lang="en-US" dirty="0"/>
          </a:p>
          <a:p>
            <a:pPr marL="305435" indent="-305435"/>
            <a:endParaRPr lang="en-US" dirty="0"/>
          </a:p>
          <a:p>
            <a:pPr marL="0" indent="0">
              <a:buNone/>
            </a:pPr>
            <a:endParaRPr lang="en-US"/>
          </a:p>
          <a:p>
            <a:pPr marL="305435" indent="-305435"/>
            <a:endParaRPr lang="en-US"/>
          </a:p>
          <a:p>
            <a:pPr marL="305435" indent="-305435"/>
            <a:endParaRPr lang="en-CA"/>
          </a:p>
          <a:p>
            <a:pPr marL="0" indent="0">
              <a:buNone/>
            </a:pPr>
            <a:endParaRPr lang="en-CA"/>
          </a:p>
          <a:p>
            <a:pPr marL="305435" indent="-305435"/>
            <a:endParaRPr lang="en-CA"/>
          </a:p>
          <a:p>
            <a:pPr marL="305435" indent="-305435"/>
            <a:endParaRPr lang="en-CA"/>
          </a:p>
        </p:txBody>
      </p:sp>
    </p:spTree>
    <p:extLst>
      <p:ext uri="{BB962C8B-B14F-4D97-AF65-F5344CB8AC3E}">
        <p14:creationId xmlns:p14="http://schemas.microsoft.com/office/powerpoint/2010/main" val="10935672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55A12-CBBA-440E-8835-E816E8E465FD}"/>
              </a:ext>
            </a:extLst>
          </p:cNvPr>
          <p:cNvSpPr>
            <a:spLocks noGrp="1"/>
          </p:cNvSpPr>
          <p:nvPr>
            <p:ph idx="1"/>
          </p:nvPr>
        </p:nvSpPr>
        <p:spPr>
          <a:xfrm>
            <a:off x="559915" y="2217528"/>
            <a:ext cx="11080056" cy="4637510"/>
          </a:xfrm>
        </p:spPr>
        <p:txBody>
          <a:bodyPr vert="horz" lIns="91440" tIns="45720" rIns="91440" bIns="45720" rtlCol="0" anchor="ctr">
            <a:noAutofit/>
          </a:bodyPr>
          <a:lstStyle/>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buNone/>
            </a:pPr>
            <a:endParaRPr lang="en-CA"/>
          </a:p>
          <a:p>
            <a:pPr marL="0" indent="0" algn="ctr">
              <a:buNone/>
            </a:pPr>
            <a:endParaRPr lang="en-CA" b="1">
              <a:solidFill>
                <a:srgbClr val="E379AC"/>
              </a:solidFill>
            </a:endParaRPr>
          </a:p>
          <a:p>
            <a:pPr marL="0" indent="0" algn="ctr">
              <a:buNone/>
            </a:pPr>
            <a:endParaRPr lang="en-CA" b="1">
              <a:solidFill>
                <a:srgbClr val="E379AC"/>
              </a:solidFill>
            </a:endParaRPr>
          </a:p>
          <a:p>
            <a:pPr marL="305435" indent="-305435">
              <a:buNone/>
            </a:pPr>
            <a:r>
              <a:rPr lang="en-US" sz="1600">
                <a:ea typeface="+mn-lt"/>
                <a:cs typeface="+mn-lt"/>
              </a:rPr>
              <a:t>Bell, J., Fraser, M., </a:t>
            </a:r>
            <a:r>
              <a:rPr lang="en-US" sz="1600" err="1">
                <a:ea typeface="+mn-lt"/>
                <a:cs typeface="+mn-lt"/>
              </a:rPr>
              <a:t>Hitchin</a:t>
            </a:r>
            <a:r>
              <a:rPr lang="en-US" sz="1600">
                <a:ea typeface="+mn-lt"/>
                <a:cs typeface="+mn-lt"/>
              </a:rPr>
              <a:t>, S., McCulloch, L., &amp; Morrison, L. (2020) Service user involvement in professional skill development: Planning and delivering a skills practice workshop. In Beresford, P., Cameron, C., Duffy, J., Casey, H., &amp; McLaughlin, H. (Eds.) </a:t>
            </a:r>
            <a:r>
              <a:rPr lang="en-US" sz="1600" i="1">
                <a:ea typeface="+mn-lt"/>
                <a:cs typeface="+mn-lt"/>
              </a:rPr>
              <a:t>The Routledge Handbook of Service User Involvement in Human Services Research and Education. Routledge International Handbooks</a:t>
            </a:r>
            <a:r>
              <a:rPr lang="en-US" sz="1600">
                <a:ea typeface="+mn-lt"/>
                <a:cs typeface="+mn-lt"/>
              </a:rPr>
              <a:t>. Abingdon: Routledge. </a:t>
            </a:r>
            <a:r>
              <a:rPr lang="en-US" sz="1600">
                <a:ea typeface="+mn-lt"/>
                <a:cs typeface="+mn-lt"/>
                <a:hlinkClick r:id="rId2"/>
              </a:rPr>
              <a:t>https://www.routledge.com/The-Routledge-Handbook-of-Service-User-Involvement-in-Human-Services-Research/McLaughlin-Beresford-Cameron-Casey-Duffy/p/book/9781138360143</a:t>
            </a:r>
            <a:endParaRPr lang="en-US" sz="1600"/>
          </a:p>
          <a:p>
            <a:pPr marL="305435" indent="-305435">
              <a:buNone/>
            </a:pPr>
            <a:r>
              <a:rPr lang="en-US" sz="1600" err="1">
                <a:ea typeface="+mn-lt"/>
                <a:cs typeface="+mn-lt"/>
              </a:rPr>
              <a:t>Biskin</a:t>
            </a:r>
            <a:r>
              <a:rPr lang="en-US" sz="1600">
                <a:ea typeface="+mn-lt"/>
                <a:cs typeface="+mn-lt"/>
              </a:rPr>
              <a:t>, S., Barcroft, V., Livingston, W., &amp; Snape, S. (2013). Reflections on student, service user and </a:t>
            </a:r>
            <a:r>
              <a:rPr lang="en-US" sz="1600" err="1">
                <a:ea typeface="+mn-lt"/>
                <a:cs typeface="+mn-lt"/>
              </a:rPr>
              <a:t>carer</a:t>
            </a:r>
            <a:r>
              <a:rPr lang="en-US" sz="1600">
                <a:ea typeface="+mn-lt"/>
                <a:cs typeface="+mn-lt"/>
              </a:rPr>
              <a:t> involvement in social work research. </a:t>
            </a:r>
            <a:r>
              <a:rPr lang="en-US" sz="1600" i="1">
                <a:ea typeface="+mn-lt"/>
                <a:cs typeface="+mn-lt"/>
              </a:rPr>
              <a:t>Social Work Education</a:t>
            </a:r>
            <a:r>
              <a:rPr lang="en-US" sz="1600">
                <a:ea typeface="+mn-lt"/>
                <a:cs typeface="+mn-lt"/>
              </a:rPr>
              <a:t>, </a:t>
            </a:r>
            <a:r>
              <a:rPr lang="en-US" sz="1600" i="1">
                <a:ea typeface="+mn-lt"/>
                <a:cs typeface="+mn-lt"/>
              </a:rPr>
              <a:t>32</a:t>
            </a:r>
            <a:r>
              <a:rPr lang="en-US" sz="1600">
                <a:ea typeface="+mn-lt"/>
                <a:cs typeface="+mn-lt"/>
              </a:rPr>
              <a:t>(3), 301–316. </a:t>
            </a:r>
            <a:r>
              <a:rPr lang="en-US" sz="1600">
                <a:solidFill>
                  <a:schemeClr val="tx1"/>
                </a:solidFill>
                <a:ea typeface="+mn-lt"/>
                <a:cs typeface="+mn-lt"/>
                <a:hlinkClick r:id="rId3">
                  <a:extLst>
                    <a:ext uri="{A12FA001-AC4F-418D-AE19-62706E023703}">
                      <ahyp:hlinkClr xmlns:ahyp="http://schemas.microsoft.com/office/drawing/2018/hyperlinkcolor" val="tx"/>
                    </a:ext>
                  </a:extLst>
                </a:hlinkClick>
              </a:rPr>
              <a:t>https://doi.org/10.1080/02615479.2012.656267</a:t>
            </a:r>
            <a:r>
              <a:rPr lang="en-US" sz="1600">
                <a:solidFill>
                  <a:schemeClr val="tx1"/>
                </a:solidFill>
                <a:ea typeface="+mn-lt"/>
                <a:cs typeface="+mn-lt"/>
              </a:rPr>
              <a:t> </a:t>
            </a:r>
            <a:r>
              <a:rPr lang="en-US" sz="1600">
                <a:ea typeface="+mn-lt"/>
                <a:cs typeface="+mn-lt"/>
              </a:rPr>
              <a:t>  </a:t>
            </a:r>
            <a:endParaRPr lang="en-CA" sz="1600">
              <a:ea typeface="+mn-lt"/>
              <a:cs typeface="+mn-lt"/>
            </a:endParaRPr>
          </a:p>
          <a:p>
            <a:pPr marL="305435" indent="-305435">
              <a:buNone/>
            </a:pPr>
            <a:r>
              <a:rPr lang="en-US" sz="1600" err="1">
                <a:ea typeface="+mn-lt"/>
                <a:cs typeface="+mn-lt"/>
              </a:rPr>
              <a:t>Hitchin</a:t>
            </a:r>
            <a:r>
              <a:rPr lang="en-US" sz="1600">
                <a:ea typeface="+mn-lt"/>
                <a:cs typeface="+mn-lt"/>
              </a:rPr>
              <a:t>, S. (2016). Role-played Interviews with service users in preparation for social work practice: Exploring students’ and service users’ experience of co-produced workshops. </a:t>
            </a:r>
            <a:r>
              <a:rPr lang="en-US" sz="1600" i="1">
                <a:ea typeface="+mn-lt"/>
                <a:cs typeface="+mn-lt"/>
              </a:rPr>
              <a:t>Social Work Education, 35</a:t>
            </a:r>
            <a:r>
              <a:rPr lang="en-US" sz="1600">
                <a:ea typeface="+mn-lt"/>
                <a:cs typeface="+mn-lt"/>
              </a:rPr>
              <a:t>(8), 970-981. </a:t>
            </a:r>
            <a:r>
              <a:rPr lang="en-US" sz="1600">
                <a:ea typeface="+mn-lt"/>
                <a:cs typeface="+mn-lt"/>
                <a:hlinkClick r:id="rId4"/>
              </a:rPr>
              <a:t>https://doi.org/10.1080/02615479.2016.1221393</a:t>
            </a:r>
            <a:r>
              <a:rPr lang="en-US" sz="1600">
                <a:ea typeface="+mn-lt"/>
                <a:cs typeface="+mn-lt"/>
              </a:rPr>
              <a:t>  </a:t>
            </a:r>
            <a:endParaRPr lang="en-US" sz="1600"/>
          </a:p>
          <a:p>
            <a:pPr marL="305435" indent="-305435">
              <a:buNone/>
            </a:pPr>
            <a:r>
              <a:rPr lang="en-US" sz="1600">
                <a:ea typeface="+mn-lt"/>
                <a:cs typeface="+mn-lt"/>
              </a:rPr>
              <a:t>Kam, P. K. (2019). ‘Social work is not just a job’: The qualities of social workers from the perspective of service users. </a:t>
            </a:r>
            <a:r>
              <a:rPr lang="en-US" sz="1600" i="1">
                <a:ea typeface="+mn-lt"/>
                <a:cs typeface="+mn-lt"/>
              </a:rPr>
              <a:t>Journal of Social Work</a:t>
            </a:r>
            <a:r>
              <a:rPr lang="en-US" sz="1600">
                <a:ea typeface="+mn-lt"/>
                <a:cs typeface="+mn-lt"/>
              </a:rPr>
              <a:t>, </a:t>
            </a:r>
            <a:r>
              <a:rPr lang="en-US" sz="1600" i="1">
                <a:ea typeface="+mn-lt"/>
                <a:cs typeface="+mn-lt"/>
              </a:rPr>
              <a:t>20</a:t>
            </a:r>
            <a:r>
              <a:rPr lang="en-US" sz="1600">
                <a:ea typeface="+mn-lt"/>
                <a:cs typeface="+mn-lt"/>
              </a:rPr>
              <a:t>(6), 775-796. </a:t>
            </a:r>
            <a:r>
              <a:rPr lang="en-US" sz="1600">
                <a:ea typeface="+mn-lt"/>
                <a:cs typeface="+mn-lt"/>
                <a:hlinkClick r:id="rId5"/>
              </a:rPr>
              <a:t>https://doi.org/10.1177/1468017319848109</a:t>
            </a:r>
            <a:r>
              <a:rPr lang="en-US" sz="1600">
                <a:ea typeface="+mn-lt"/>
                <a:cs typeface="+mn-lt"/>
              </a:rPr>
              <a:t>   </a:t>
            </a:r>
            <a:endParaRPr lang="en-CA" sz="1600">
              <a:ea typeface="+mn-lt"/>
              <a:cs typeface="+mn-lt"/>
            </a:endParaRPr>
          </a:p>
          <a:p>
            <a:pPr marL="305435" indent="-305435">
              <a:buNone/>
            </a:pPr>
            <a:r>
              <a:rPr lang="en-US" sz="1600">
                <a:ea typeface="+mn-lt"/>
                <a:cs typeface="+mn-lt"/>
              </a:rPr>
              <a:t>Ramon, S., </a:t>
            </a:r>
            <a:r>
              <a:rPr lang="en-US" sz="1600" err="1">
                <a:ea typeface="+mn-lt"/>
                <a:cs typeface="+mn-lt"/>
              </a:rPr>
              <a:t>Grodofsky</a:t>
            </a:r>
            <a:r>
              <a:rPr lang="en-US" sz="1600">
                <a:ea typeface="+mn-lt"/>
                <a:cs typeface="+mn-lt"/>
              </a:rPr>
              <a:t>, M. M., Allegri, E., &amp; </a:t>
            </a:r>
            <a:r>
              <a:rPr lang="en-US" sz="1600" err="1">
                <a:ea typeface="+mn-lt"/>
                <a:cs typeface="+mn-lt"/>
              </a:rPr>
              <a:t>Rafaelic</a:t>
            </a:r>
            <a:r>
              <a:rPr lang="en-US" sz="1600">
                <a:ea typeface="+mn-lt"/>
                <a:cs typeface="+mn-lt"/>
              </a:rPr>
              <a:t>, A. (2019). Service users' involvement in social work education: Focus on social change projects. </a:t>
            </a:r>
            <a:r>
              <a:rPr lang="en-US" sz="1600" i="1">
                <a:ea typeface="+mn-lt"/>
                <a:cs typeface="+mn-lt"/>
              </a:rPr>
              <a:t>Social Work Education: Crossing Boundaries for the Future of Social Work Education</a:t>
            </a:r>
            <a:r>
              <a:rPr lang="en-US" sz="1600">
                <a:ea typeface="+mn-lt"/>
                <a:cs typeface="+mn-lt"/>
              </a:rPr>
              <a:t>, </a:t>
            </a:r>
            <a:r>
              <a:rPr lang="en-US" sz="1600" i="1">
                <a:ea typeface="+mn-lt"/>
                <a:cs typeface="+mn-lt"/>
              </a:rPr>
              <a:t>38</a:t>
            </a:r>
            <a:r>
              <a:rPr lang="en-US" sz="1600">
                <a:ea typeface="+mn-lt"/>
                <a:cs typeface="+mn-lt"/>
              </a:rPr>
              <a:t>(1), 89–102. </a:t>
            </a:r>
            <a:r>
              <a:rPr lang="en-US" sz="1600">
                <a:ea typeface="+mn-lt"/>
                <a:cs typeface="+mn-lt"/>
                <a:hlinkClick r:id="rId6"/>
              </a:rPr>
              <a:t>https://doi.org/10.1080/02615479.2018.1563589</a:t>
            </a:r>
            <a:r>
              <a:rPr lang="en-US" sz="1600">
                <a:ea typeface="+mn-lt"/>
                <a:cs typeface="+mn-lt"/>
              </a:rPr>
              <a:t>   </a:t>
            </a:r>
            <a:endParaRPr lang="en-CA" sz="1600"/>
          </a:p>
          <a:p>
            <a:pPr marL="0" indent="0">
              <a:buNone/>
            </a:pPr>
            <a:endParaRPr lang="en-CA" sz="1600">
              <a:solidFill>
                <a:srgbClr val="3D3D3D"/>
              </a:solidFill>
            </a:endParaRPr>
          </a:p>
          <a:p>
            <a:pPr marL="0" indent="0">
              <a:buNone/>
            </a:pPr>
            <a:endParaRPr lang="en-CA" sz="1600">
              <a:solidFill>
                <a:srgbClr val="3D3D3D"/>
              </a:solidFill>
              <a:ea typeface="+mn-lt"/>
              <a:cs typeface="+mn-lt"/>
            </a:endParaRPr>
          </a:p>
          <a:p>
            <a:pPr marL="0" indent="0">
              <a:buNone/>
            </a:pPr>
            <a:endParaRPr lang="en-CA">
              <a:ea typeface="+mn-lt"/>
              <a:cs typeface="+mn-lt"/>
            </a:endParaRPr>
          </a:p>
          <a:p>
            <a:pPr marL="0" indent="0">
              <a:buNone/>
            </a:pPr>
            <a:endParaRPr lang="en-CA">
              <a:ea typeface="+mn-lt"/>
              <a:cs typeface="+mn-lt"/>
            </a:endParaRPr>
          </a:p>
          <a:p>
            <a:pPr marL="0" indent="0">
              <a:buNone/>
            </a:pPr>
            <a:endParaRPr lang="en-CA">
              <a:solidFill>
                <a:srgbClr val="FF0000"/>
              </a:solidFill>
            </a:endParaRPr>
          </a:p>
          <a:p>
            <a:pPr marL="305435" indent="-305435"/>
            <a:endParaRPr lang="en-US">
              <a:solidFill>
                <a:srgbClr val="3D3D3D"/>
              </a:solidFill>
            </a:endParaRPr>
          </a:p>
          <a:p>
            <a:pPr marL="305435" indent="-305435"/>
            <a:endParaRPr lang="en-US"/>
          </a:p>
          <a:p>
            <a:pPr marL="305435" indent="-305435"/>
            <a:endParaRPr lang="en-US"/>
          </a:p>
          <a:p>
            <a:pPr marL="0" indent="0">
              <a:buNone/>
            </a:pPr>
            <a:endParaRPr lang="en-US"/>
          </a:p>
          <a:p>
            <a:pPr marL="305435" indent="-305435"/>
            <a:endParaRPr lang="en-US"/>
          </a:p>
          <a:p>
            <a:pPr marL="305435" indent="-305435"/>
            <a:endParaRPr lang="en-CA"/>
          </a:p>
          <a:p>
            <a:pPr marL="305435" indent="-305435"/>
            <a:endParaRPr lang="en-CA"/>
          </a:p>
          <a:p>
            <a:pPr marL="305435" indent="-305435"/>
            <a:endParaRPr lang="en-CA"/>
          </a:p>
          <a:p>
            <a:pPr marL="305435" indent="-305435"/>
            <a:endParaRPr lang="en-CA"/>
          </a:p>
        </p:txBody>
      </p:sp>
      <p:sp>
        <p:nvSpPr>
          <p:cNvPr id="6" name="Title 5">
            <a:extLst>
              <a:ext uri="{FF2B5EF4-FFF2-40B4-BE49-F238E27FC236}">
                <a16:creationId xmlns:a16="http://schemas.microsoft.com/office/drawing/2014/main" id="{13958353-DF09-4BB4-83B1-5BFF8A06CB5D}"/>
              </a:ext>
            </a:extLst>
          </p:cNvPr>
          <p:cNvSpPr>
            <a:spLocks noGrp="1"/>
          </p:cNvSpPr>
          <p:nvPr>
            <p:ph type="title"/>
          </p:nvPr>
        </p:nvSpPr>
        <p:spPr>
          <a:xfrm>
            <a:off x="460876" y="835840"/>
            <a:ext cx="11029616" cy="1013800"/>
          </a:xfrm>
        </p:spPr>
        <p:txBody>
          <a:bodyPr/>
          <a:lstStyle/>
          <a:p>
            <a:r>
              <a:rPr lang="en-US" dirty="0"/>
              <a:t>RECOMMENDED READINGS</a:t>
            </a:r>
          </a:p>
        </p:txBody>
      </p:sp>
    </p:spTree>
    <p:extLst>
      <p:ext uri="{BB962C8B-B14F-4D97-AF65-F5344CB8AC3E}">
        <p14:creationId xmlns:p14="http://schemas.microsoft.com/office/powerpoint/2010/main" val="41360793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p:txBody>
          <a:bodyPr/>
          <a:lstStyle/>
          <a:p>
            <a:r>
              <a:rPr lang="en-CA" dirty="0"/>
              <a:t>Resources on TFEL Website</a:t>
            </a:r>
            <a:endParaRPr lang="en-US" dirty="0"/>
          </a:p>
        </p:txBody>
      </p:sp>
      <p:sp>
        <p:nvSpPr>
          <p:cNvPr id="3" name="Content Placeholder 2">
            <a:extLst>
              <a:ext uri="{FF2B5EF4-FFF2-40B4-BE49-F238E27FC236}">
                <a16:creationId xmlns:a16="http://schemas.microsoft.com/office/drawing/2014/main" id="{86855A12-CBBA-440E-8835-E816E8E465FD}"/>
              </a:ext>
            </a:extLst>
          </p:cNvPr>
          <p:cNvSpPr>
            <a:spLocks noGrp="1"/>
          </p:cNvSpPr>
          <p:nvPr>
            <p:ph sz="half" idx="1"/>
          </p:nvPr>
        </p:nvSpPr>
        <p:spPr>
          <a:xfrm>
            <a:off x="581193" y="2228003"/>
            <a:ext cx="10997529" cy="3633047"/>
          </a:xfrm>
        </p:spPr>
        <p:txBody>
          <a:bodyPr/>
          <a:lstStyle/>
          <a:p>
            <a:pPr marL="0" indent="0" algn="ctr">
              <a:buNone/>
            </a:pPr>
            <a:endParaRPr lang="en-CA" b="1">
              <a:solidFill>
                <a:srgbClr val="DB5193"/>
              </a:solidFill>
            </a:endParaRPr>
          </a:p>
          <a:p>
            <a:pPr marL="305435" indent="-305435"/>
            <a:r>
              <a:rPr lang="en-CA" dirty="0">
                <a:ea typeface="+mn-lt"/>
                <a:cs typeface="+mn-lt"/>
              </a:rPr>
              <a:t>The Role of Service Users in Social Work Education Annotated Bibliography will be made available on the TFEL website by December 1, 2020.</a:t>
            </a:r>
            <a:endParaRPr lang="en-CA" dirty="0"/>
          </a:p>
          <a:p>
            <a:pPr marL="0" indent="0">
              <a:buNone/>
            </a:pPr>
            <a:endParaRPr lang="en-CA" dirty="0"/>
          </a:p>
          <a:p>
            <a:pPr marL="305435" indent="-305435"/>
            <a:r>
              <a:rPr lang="en-CA" dirty="0">
                <a:ea typeface="+mn-lt"/>
                <a:cs typeface="+mn-lt"/>
              </a:rPr>
              <a:t>Synthesis of the literature review will be available on the TFEL website by December 15, 2020.</a:t>
            </a:r>
            <a:endParaRPr lang="en-CA" dirty="0">
              <a:solidFill>
                <a:srgbClr val="3D3D3D"/>
              </a:solidFill>
              <a:highlight>
                <a:srgbClr val="FFFF00"/>
              </a:highlight>
            </a:endParaRPr>
          </a:p>
          <a:p>
            <a:pPr marL="305435" indent="-305435"/>
            <a:endParaRPr lang="en-CA"/>
          </a:p>
          <a:p>
            <a:pPr marL="305435" indent="-305435"/>
            <a:endParaRPr lang="en-CA"/>
          </a:p>
        </p:txBody>
      </p:sp>
    </p:spTree>
    <p:extLst>
      <p:ext uri="{BB962C8B-B14F-4D97-AF65-F5344CB8AC3E}">
        <p14:creationId xmlns:p14="http://schemas.microsoft.com/office/powerpoint/2010/main" val="35643987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p:txBody>
          <a:bodyPr/>
          <a:lstStyle/>
          <a:p>
            <a:r>
              <a:rPr lang="en-CA" dirty="0"/>
              <a:t>Group Discussion</a:t>
            </a:r>
            <a:endParaRPr lang="en-US" dirty="0"/>
          </a:p>
        </p:txBody>
      </p:sp>
      <p:sp>
        <p:nvSpPr>
          <p:cNvPr id="3" name="Content Placeholder 2">
            <a:extLst>
              <a:ext uri="{FF2B5EF4-FFF2-40B4-BE49-F238E27FC236}">
                <a16:creationId xmlns:a16="http://schemas.microsoft.com/office/drawing/2014/main" id="{86855A12-CBBA-440E-8835-E816E8E465FD}"/>
              </a:ext>
            </a:extLst>
          </p:cNvPr>
          <p:cNvSpPr>
            <a:spLocks noGrp="1"/>
          </p:cNvSpPr>
          <p:nvPr>
            <p:ph sz="half" idx="1"/>
          </p:nvPr>
        </p:nvSpPr>
        <p:spPr>
          <a:xfrm>
            <a:off x="581193" y="2228003"/>
            <a:ext cx="10997529" cy="3633047"/>
          </a:xfrm>
        </p:spPr>
        <p:txBody>
          <a:bodyPr/>
          <a:lstStyle/>
          <a:p>
            <a:pPr marL="0" indent="0" algn="ctr">
              <a:buNone/>
            </a:pPr>
            <a:endParaRPr lang="en-CA" b="1">
              <a:solidFill>
                <a:srgbClr val="DB5193"/>
              </a:solidFill>
            </a:endParaRPr>
          </a:p>
          <a:p>
            <a:pPr marL="0" indent="0" algn="ctr">
              <a:buNone/>
            </a:pPr>
            <a:endParaRPr lang="en-CA">
              <a:solidFill>
                <a:srgbClr val="DB5193"/>
              </a:solidFill>
            </a:endParaRPr>
          </a:p>
          <a:p>
            <a:pPr marL="629920" lvl="1" indent="-305435"/>
            <a:r>
              <a:rPr lang="en-CA" sz="1800"/>
              <a:t>What are some thoughts/ideas around how we can involve Service Users in field education?</a:t>
            </a:r>
          </a:p>
          <a:p>
            <a:pPr marL="629920" lvl="1" indent="-305435"/>
            <a:endParaRPr lang="en-CA" sz="1800"/>
          </a:p>
          <a:p>
            <a:pPr marL="629920" lvl="1" indent="-305435"/>
            <a:r>
              <a:rPr lang="en-CA" sz="1800">
                <a:ea typeface="+mn-lt"/>
                <a:cs typeface="+mn-lt"/>
              </a:rPr>
              <a:t>Any ideas how we can incorporate Service Users in Field Practicum?</a:t>
            </a:r>
            <a:endParaRPr lang="en-CA"/>
          </a:p>
          <a:p>
            <a:pPr marL="324485" lvl="1" indent="0">
              <a:buNone/>
            </a:pPr>
            <a:endParaRPr lang="en-CA">
              <a:solidFill>
                <a:srgbClr val="3D3D3D"/>
              </a:solidFill>
            </a:endParaRPr>
          </a:p>
          <a:p>
            <a:pPr marL="0" indent="0">
              <a:buNone/>
            </a:pPr>
            <a:endParaRPr lang="en-CA">
              <a:solidFill>
                <a:srgbClr val="3D3D3D"/>
              </a:solidFill>
            </a:endParaRPr>
          </a:p>
          <a:p>
            <a:pPr marL="0" indent="0">
              <a:buNone/>
            </a:pPr>
            <a:endParaRPr lang="en-CA">
              <a:solidFill>
                <a:srgbClr val="E379AC"/>
              </a:solidFill>
            </a:endParaRPr>
          </a:p>
          <a:p>
            <a:pPr marL="305435" indent="-305435"/>
            <a:endParaRPr lang="en-CA"/>
          </a:p>
          <a:p>
            <a:pPr marL="305435" indent="-305435"/>
            <a:endParaRPr lang="en-CA"/>
          </a:p>
        </p:txBody>
      </p:sp>
    </p:spTree>
    <p:extLst>
      <p:ext uri="{BB962C8B-B14F-4D97-AF65-F5344CB8AC3E}">
        <p14:creationId xmlns:p14="http://schemas.microsoft.com/office/powerpoint/2010/main" val="15655091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4" name="Rectangle 9">
            <a:extLst>
              <a:ext uri="{FF2B5EF4-FFF2-40B4-BE49-F238E27FC236}">
                <a16:creationId xmlns:a16="http://schemas.microsoft.com/office/drawing/2014/main" id="{D0AE6E20-272B-4965-A636-4C47C90BBA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723900"/>
            <a:ext cx="12192000" cy="61341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 up of a sign&#10;&#10;Description automatically generated">
            <a:extLst>
              <a:ext uri="{FF2B5EF4-FFF2-40B4-BE49-F238E27FC236}">
                <a16:creationId xmlns:a16="http://schemas.microsoft.com/office/drawing/2014/main" id="{AD7DBC3B-8274-49B9-BE64-4F0C115A2291}"/>
              </a:ext>
            </a:extLst>
          </p:cNvPr>
          <p:cNvPicPr>
            <a:picLocks noChangeAspect="1"/>
          </p:cNvPicPr>
          <p:nvPr/>
        </p:nvPicPr>
        <p:blipFill>
          <a:blip r:embed="rId3"/>
          <a:stretch>
            <a:fillRect/>
          </a:stretch>
        </p:blipFill>
        <p:spPr>
          <a:xfrm>
            <a:off x="4714875" y="664605"/>
            <a:ext cx="2762250" cy="649130"/>
          </a:xfrm>
          <a:prstGeom prst="rect">
            <a:avLst/>
          </a:prstGeom>
        </p:spPr>
      </p:pic>
      <p:sp>
        <p:nvSpPr>
          <p:cNvPr id="8" name="TextBox 7">
            <a:extLst>
              <a:ext uri="{FF2B5EF4-FFF2-40B4-BE49-F238E27FC236}">
                <a16:creationId xmlns:a16="http://schemas.microsoft.com/office/drawing/2014/main" id="{0174F38B-415F-4258-9C82-9AF88F373F5B}"/>
              </a:ext>
            </a:extLst>
          </p:cNvPr>
          <p:cNvSpPr txBox="1"/>
          <p:nvPr/>
        </p:nvSpPr>
        <p:spPr>
          <a:xfrm>
            <a:off x="126722" y="3034972"/>
            <a:ext cx="11925299" cy="784830"/>
          </a:xfrm>
          <a:prstGeom prst="rect">
            <a:avLst/>
          </a:prstGeom>
          <a:noFill/>
        </p:spPr>
        <p:txBody>
          <a:bodyPr wrap="square">
            <a:spAutoFit/>
          </a:bodyPr>
          <a:lstStyle/>
          <a:p>
            <a:pPr algn="ctr" fontAlgn="auto">
              <a:buClr>
                <a:schemeClr val="accent2"/>
              </a:buClr>
              <a:buSzPct val="92000"/>
              <a:defRPr/>
            </a:pPr>
            <a:r>
              <a:rPr lang="en-US" altLang="ko-KR" sz="1500">
                <a:solidFill>
                  <a:schemeClr val="tx2"/>
                </a:solidFill>
              </a:rPr>
              <a:t>The Transforming the Field Education Landscape (TFEL) project is supported in part by the Social Sciences and Humanities Research Council of Canada.</a:t>
            </a:r>
          </a:p>
          <a:p>
            <a:pPr algn="ctr" fontAlgn="auto">
              <a:buClr>
                <a:schemeClr val="accent2"/>
              </a:buClr>
              <a:buSzPct val="92000"/>
              <a:defRPr/>
            </a:pPr>
            <a:endParaRPr lang="en-US" altLang="ko-KR" sz="1500">
              <a:solidFill>
                <a:schemeClr val="tx2"/>
              </a:solidFill>
            </a:endParaRPr>
          </a:p>
          <a:p>
            <a:pPr algn="ctr" fontAlgn="auto">
              <a:buClr>
                <a:schemeClr val="accent2"/>
              </a:buClr>
              <a:buSzPct val="92000"/>
              <a:defRPr/>
            </a:pPr>
            <a:r>
              <a:rPr lang="en-US" altLang="ko-KR" sz="1500">
                <a:solidFill>
                  <a:schemeClr val="tx2"/>
                </a:solidFill>
              </a:rPr>
              <a:t>Partnership Grant: Talent (2019-2024)</a:t>
            </a:r>
          </a:p>
        </p:txBody>
      </p:sp>
      <p:pic>
        <p:nvPicPr>
          <p:cNvPr id="3" name="Picture 2" descr="A drawing of a person&#10;&#10;Description automatically generated">
            <a:extLst>
              <a:ext uri="{FF2B5EF4-FFF2-40B4-BE49-F238E27FC236}">
                <a16:creationId xmlns:a16="http://schemas.microsoft.com/office/drawing/2014/main" id="{ABEFCBAA-8A99-48C6-B024-CEDEFC02A5EE}"/>
              </a:ext>
            </a:extLst>
          </p:cNvPr>
          <p:cNvPicPr>
            <a:picLocks noChangeAspect="1"/>
          </p:cNvPicPr>
          <p:nvPr/>
        </p:nvPicPr>
        <p:blipFill>
          <a:blip r:embed="rId4"/>
          <a:stretch>
            <a:fillRect/>
          </a:stretch>
        </p:blipFill>
        <p:spPr>
          <a:xfrm>
            <a:off x="4768793" y="4646587"/>
            <a:ext cx="2655222" cy="589374"/>
          </a:xfrm>
          <a:prstGeom prst="rect">
            <a:avLst/>
          </a:prstGeom>
        </p:spPr>
      </p:pic>
    </p:spTree>
    <p:extLst>
      <p:ext uri="{BB962C8B-B14F-4D97-AF65-F5344CB8AC3E}">
        <p14:creationId xmlns:p14="http://schemas.microsoft.com/office/powerpoint/2010/main" val="28758399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p:txBody>
          <a:bodyPr/>
          <a:lstStyle/>
          <a:p>
            <a:r>
              <a:rPr lang="en-CA" dirty="0"/>
              <a:t>next steps</a:t>
            </a:r>
            <a:endParaRPr lang="en-US" dirty="0"/>
          </a:p>
        </p:txBody>
      </p:sp>
      <p:sp>
        <p:nvSpPr>
          <p:cNvPr id="3" name="Content Placeholder 2">
            <a:extLst>
              <a:ext uri="{FF2B5EF4-FFF2-40B4-BE49-F238E27FC236}">
                <a16:creationId xmlns:a16="http://schemas.microsoft.com/office/drawing/2014/main" id="{86855A12-CBBA-440E-8835-E816E8E465FD}"/>
              </a:ext>
            </a:extLst>
          </p:cNvPr>
          <p:cNvSpPr>
            <a:spLocks noGrp="1"/>
          </p:cNvSpPr>
          <p:nvPr>
            <p:ph sz="half" idx="1"/>
          </p:nvPr>
        </p:nvSpPr>
        <p:spPr>
          <a:xfrm>
            <a:off x="581193" y="2228003"/>
            <a:ext cx="10997529" cy="3633047"/>
          </a:xfrm>
        </p:spPr>
        <p:txBody>
          <a:bodyPr/>
          <a:lstStyle/>
          <a:p>
            <a:pPr marL="0" indent="0" algn="ctr">
              <a:buNone/>
            </a:pPr>
            <a:endParaRPr lang="en-CA" b="1">
              <a:solidFill>
                <a:srgbClr val="DB5193"/>
              </a:solidFill>
            </a:endParaRPr>
          </a:p>
          <a:p>
            <a:pPr marL="0" indent="0" algn="ctr">
              <a:buNone/>
            </a:pPr>
            <a:endParaRPr lang="en-CA">
              <a:solidFill>
                <a:srgbClr val="DB5193"/>
              </a:solidFill>
            </a:endParaRPr>
          </a:p>
          <a:p>
            <a:pPr marL="610235" lvl="1" indent="-285750"/>
            <a:r>
              <a:rPr lang="en-CA" sz="1800"/>
              <a:t>What is the next step for TFEL project with Service Users?</a:t>
            </a:r>
          </a:p>
          <a:p>
            <a:pPr marL="0" indent="0">
              <a:buNone/>
            </a:pPr>
            <a:endParaRPr lang="en-CA">
              <a:solidFill>
                <a:srgbClr val="3D3D3D"/>
              </a:solidFill>
            </a:endParaRPr>
          </a:p>
          <a:p>
            <a:pPr marL="0" indent="0">
              <a:buNone/>
            </a:pPr>
            <a:endParaRPr lang="en-CA">
              <a:solidFill>
                <a:srgbClr val="E379AC"/>
              </a:solidFill>
            </a:endParaRPr>
          </a:p>
          <a:p>
            <a:pPr marL="305435" indent="-305435"/>
            <a:endParaRPr lang="en-CA"/>
          </a:p>
          <a:p>
            <a:pPr marL="305435" indent="-305435"/>
            <a:endParaRPr lang="en-CA"/>
          </a:p>
        </p:txBody>
      </p:sp>
    </p:spTree>
    <p:extLst>
      <p:ext uri="{BB962C8B-B14F-4D97-AF65-F5344CB8AC3E}">
        <p14:creationId xmlns:p14="http://schemas.microsoft.com/office/powerpoint/2010/main" val="38214999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p:txBody>
          <a:bodyPr/>
          <a:lstStyle/>
          <a:p>
            <a:r>
              <a:rPr lang="en-CA" dirty="0"/>
              <a:t>Concluding thoughts</a:t>
            </a:r>
            <a:endParaRPr lang="en-US" dirty="0"/>
          </a:p>
        </p:txBody>
      </p:sp>
      <p:sp>
        <p:nvSpPr>
          <p:cNvPr id="3" name="Content Placeholder 2">
            <a:extLst>
              <a:ext uri="{FF2B5EF4-FFF2-40B4-BE49-F238E27FC236}">
                <a16:creationId xmlns:a16="http://schemas.microsoft.com/office/drawing/2014/main" id="{86855A12-CBBA-440E-8835-E816E8E465FD}"/>
              </a:ext>
            </a:extLst>
          </p:cNvPr>
          <p:cNvSpPr>
            <a:spLocks noGrp="1"/>
          </p:cNvSpPr>
          <p:nvPr>
            <p:ph sz="half" idx="1"/>
          </p:nvPr>
        </p:nvSpPr>
        <p:spPr>
          <a:xfrm>
            <a:off x="581193" y="2228003"/>
            <a:ext cx="7341858" cy="3633047"/>
          </a:xfrm>
        </p:spPr>
        <p:txBody>
          <a:bodyPr>
            <a:normAutofit/>
          </a:bodyPr>
          <a:lstStyle/>
          <a:p>
            <a:pPr marL="305435" indent="-305435"/>
            <a:endParaRPr lang="en-CA" sz="4000">
              <a:solidFill>
                <a:srgbClr val="D32D7C"/>
              </a:solidFill>
            </a:endParaRPr>
          </a:p>
          <a:p>
            <a:pPr marL="305435" indent="-305435"/>
            <a:endParaRPr lang="en-CA" sz="4000">
              <a:solidFill>
                <a:srgbClr val="D32D7C"/>
              </a:solidFill>
            </a:endParaRPr>
          </a:p>
          <a:p>
            <a:pPr marL="305435" indent="-305435"/>
            <a:r>
              <a:rPr lang="en-CA" sz="2400" dirty="0"/>
              <a:t>Comments</a:t>
            </a:r>
          </a:p>
          <a:p>
            <a:pPr marL="0" indent="0">
              <a:buNone/>
            </a:pPr>
            <a:endParaRPr lang="en-CA" sz="3600" dirty="0"/>
          </a:p>
          <a:p>
            <a:pPr marL="305435" indent="-305435"/>
            <a:r>
              <a:rPr lang="en-CA" sz="2400" dirty="0"/>
              <a:t>Questions</a:t>
            </a:r>
            <a:r>
              <a:rPr lang="en-CA" sz="2800" dirty="0"/>
              <a:t>?</a:t>
            </a:r>
          </a:p>
          <a:p>
            <a:pPr marL="305435" indent="-305435"/>
            <a:endParaRPr lang="en-CA">
              <a:solidFill>
                <a:srgbClr val="D32D7C"/>
              </a:solidFill>
            </a:endParaRPr>
          </a:p>
          <a:p>
            <a:pPr marL="305435" indent="-305435"/>
            <a:endParaRPr lang="en-CA">
              <a:solidFill>
                <a:srgbClr val="D32D7C"/>
              </a:solidFill>
            </a:endParaRPr>
          </a:p>
          <a:p>
            <a:pPr marL="305435" indent="-305435"/>
            <a:endParaRPr lang="en-CA">
              <a:solidFill>
                <a:srgbClr val="D32D7C"/>
              </a:solidFill>
            </a:endParaRPr>
          </a:p>
          <a:p>
            <a:pPr marL="305435" indent="-305435"/>
            <a:endParaRPr lang="en-CA">
              <a:solidFill>
                <a:srgbClr val="D32D7C"/>
              </a:solidFill>
            </a:endParaRPr>
          </a:p>
          <a:p>
            <a:pPr marL="305435" indent="-305435"/>
            <a:endParaRPr lang="en-CA">
              <a:solidFill>
                <a:srgbClr val="D32D7C"/>
              </a:solidFill>
            </a:endParaRPr>
          </a:p>
          <a:p>
            <a:pPr marL="305435" indent="-305435"/>
            <a:endParaRPr lang="en-CA">
              <a:solidFill>
                <a:srgbClr val="D32D7C"/>
              </a:solidFill>
            </a:endParaRPr>
          </a:p>
        </p:txBody>
      </p:sp>
      <p:pic>
        <p:nvPicPr>
          <p:cNvPr id="6" name="Picture 5" descr="A picture containing box&#10;&#10;Description automatically generated">
            <a:extLst>
              <a:ext uri="{FF2B5EF4-FFF2-40B4-BE49-F238E27FC236}">
                <a16:creationId xmlns:a16="http://schemas.microsoft.com/office/drawing/2014/main" id="{8F19C911-7893-458F-A92A-E4A4E0551116}"/>
              </a:ext>
            </a:extLst>
          </p:cNvPr>
          <p:cNvPicPr>
            <a:picLocks noChangeAspect="1"/>
          </p:cNvPicPr>
          <p:nvPr/>
        </p:nvPicPr>
        <p:blipFill rotWithShape="1">
          <a:blip r:embed="rId2"/>
          <a:srcRect l="6552" r="3" b="3"/>
          <a:stretch/>
        </p:blipFill>
        <p:spPr>
          <a:xfrm>
            <a:off x="8225419" y="2228018"/>
            <a:ext cx="2949938" cy="3636166"/>
          </a:xfrm>
          <a:prstGeom prst="rect">
            <a:avLst/>
          </a:prstGeom>
        </p:spPr>
      </p:pic>
    </p:spTree>
    <p:extLst>
      <p:ext uri="{BB962C8B-B14F-4D97-AF65-F5344CB8AC3E}">
        <p14:creationId xmlns:p14="http://schemas.microsoft.com/office/powerpoint/2010/main" val="38499665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p:txBody>
          <a:bodyPr/>
          <a:lstStyle/>
          <a:p>
            <a:pPr algn="ctr"/>
            <a:r>
              <a:rPr lang="en-CA" dirty="0"/>
              <a:t>References</a:t>
            </a:r>
            <a:endParaRPr lang="en-US" dirty="0"/>
          </a:p>
        </p:txBody>
      </p:sp>
      <p:sp>
        <p:nvSpPr>
          <p:cNvPr id="3" name="Content Placeholder 2">
            <a:extLst>
              <a:ext uri="{FF2B5EF4-FFF2-40B4-BE49-F238E27FC236}">
                <a16:creationId xmlns:a16="http://schemas.microsoft.com/office/drawing/2014/main" id="{86855A12-CBBA-440E-8835-E816E8E465FD}"/>
              </a:ext>
            </a:extLst>
          </p:cNvPr>
          <p:cNvSpPr>
            <a:spLocks noGrp="1"/>
          </p:cNvSpPr>
          <p:nvPr>
            <p:ph sz="half" idx="1"/>
          </p:nvPr>
        </p:nvSpPr>
        <p:spPr>
          <a:xfrm>
            <a:off x="448672" y="1909952"/>
            <a:ext cx="11293103" cy="4865496"/>
          </a:xfrm>
        </p:spPr>
        <p:txBody>
          <a:bodyPr vert="horz" lIns="91440" tIns="45720" rIns="91440" bIns="45720" rtlCol="0" anchor="ctr">
            <a:noAutofit/>
          </a:bodyPr>
          <a:lstStyle/>
          <a:p>
            <a:pPr marL="0" indent="-457200">
              <a:spcBef>
                <a:spcPts val="1000"/>
              </a:spcBef>
              <a:spcAft>
                <a:spcPts val="0"/>
              </a:spcAft>
              <a:buNone/>
            </a:pPr>
            <a:endParaRPr lang="en-US" sz="1200">
              <a:ea typeface="+mn-lt"/>
              <a:cs typeface="+mn-lt"/>
            </a:endParaRPr>
          </a:p>
          <a:p>
            <a:pPr marL="0" indent="-457200">
              <a:spcBef>
                <a:spcPts val="1000"/>
              </a:spcBef>
              <a:spcAft>
                <a:spcPts val="0"/>
              </a:spcAft>
              <a:buNone/>
            </a:pPr>
            <a:endParaRPr lang="en-US" sz="1200">
              <a:ea typeface="+mn-lt"/>
              <a:cs typeface="+mn-lt"/>
            </a:endParaRPr>
          </a:p>
          <a:p>
            <a:pPr marL="274320" indent="-457200">
              <a:spcBef>
                <a:spcPts val="1000"/>
              </a:spcBef>
              <a:spcAft>
                <a:spcPts val="0"/>
              </a:spcAft>
              <a:buNone/>
            </a:pPr>
            <a:r>
              <a:rPr lang="en-US" sz="1200">
                <a:ea typeface="+mn-lt"/>
                <a:cs typeface="+mn-lt"/>
              </a:rPr>
              <a:t>Aguilar-Tablada, M. V., Erro-Garcés, A., &amp; Pérez-García, R. M. (2019). Social work educational </a:t>
            </a:r>
            <a:r>
              <a:rPr lang="en-US" sz="1200" err="1">
                <a:ea typeface="+mn-lt"/>
                <a:cs typeface="+mn-lt"/>
              </a:rPr>
              <a:t>programmes</a:t>
            </a:r>
            <a:r>
              <a:rPr lang="en-US" sz="1200">
                <a:ea typeface="+mn-lt"/>
                <a:cs typeface="+mn-lt"/>
              </a:rPr>
              <a:t> aimed at the young: Redefining </a:t>
            </a:r>
            <a:r>
              <a:rPr lang="en-US" sz="1200" err="1">
                <a:ea typeface="+mn-lt"/>
                <a:cs typeface="+mn-lt"/>
              </a:rPr>
              <a:t>programmes</a:t>
            </a:r>
            <a:r>
              <a:rPr lang="en-US" sz="1200">
                <a:ea typeface="+mn-lt"/>
                <a:cs typeface="+mn-lt"/>
              </a:rPr>
              <a:t> to  succeed? </a:t>
            </a:r>
            <a:r>
              <a:rPr lang="en-US" sz="1200" i="1">
                <a:ea typeface="+mn-lt"/>
                <a:cs typeface="+mn-lt"/>
              </a:rPr>
              <a:t>Social Work Education</a:t>
            </a:r>
            <a:r>
              <a:rPr lang="en-US" sz="1200">
                <a:ea typeface="+mn-lt"/>
                <a:cs typeface="+mn-lt"/>
              </a:rPr>
              <a:t>, </a:t>
            </a:r>
            <a:r>
              <a:rPr lang="en-US" sz="1200" i="1">
                <a:ea typeface="+mn-lt"/>
                <a:cs typeface="+mn-lt"/>
              </a:rPr>
              <a:t>39</a:t>
            </a:r>
            <a:r>
              <a:rPr lang="en-US" sz="1200">
                <a:ea typeface="+mn-lt"/>
                <a:cs typeface="+mn-lt"/>
              </a:rPr>
              <a:t>(1), 41–59. </a:t>
            </a:r>
            <a:r>
              <a:rPr lang="en-US" sz="1200">
                <a:ea typeface="+mn-lt"/>
                <a:cs typeface="+mn-lt"/>
                <a:hlinkClick r:id="rId2"/>
              </a:rPr>
              <a:t>https://doi.org/10.1080/02615479.2019.1654991</a:t>
            </a:r>
            <a:r>
              <a:rPr lang="en-US" sz="1200">
                <a:ea typeface="+mn-lt"/>
                <a:cs typeface="+mn-lt"/>
              </a:rPr>
              <a:t>    </a:t>
            </a:r>
            <a:endParaRPr lang="en-US"/>
          </a:p>
          <a:p>
            <a:pPr marL="274320" indent="-457200">
              <a:spcBef>
                <a:spcPts val="1000"/>
              </a:spcBef>
              <a:spcAft>
                <a:spcPts val="0"/>
              </a:spcAft>
              <a:buNone/>
            </a:pPr>
            <a:r>
              <a:rPr lang="en-US" sz="1200" err="1">
                <a:ea typeface="+mn-lt"/>
                <a:cs typeface="+mn-lt"/>
              </a:rPr>
              <a:t>Biskin</a:t>
            </a:r>
            <a:r>
              <a:rPr lang="en-US" sz="1200">
                <a:ea typeface="+mn-lt"/>
                <a:cs typeface="+mn-lt"/>
              </a:rPr>
              <a:t>, S., Barcroft, V., Livingston, W., &amp; Snape, S. (2013). Reflections on student, service user and </a:t>
            </a:r>
            <a:r>
              <a:rPr lang="en-US" sz="1200" err="1">
                <a:ea typeface="+mn-lt"/>
                <a:cs typeface="+mn-lt"/>
              </a:rPr>
              <a:t>carer</a:t>
            </a:r>
            <a:r>
              <a:rPr lang="en-US" sz="1200">
                <a:ea typeface="+mn-lt"/>
                <a:cs typeface="+mn-lt"/>
              </a:rPr>
              <a:t> involvement in social work research. </a:t>
            </a:r>
            <a:r>
              <a:rPr lang="en-US" sz="1200" i="1">
                <a:ea typeface="+mn-lt"/>
                <a:cs typeface="+mn-lt"/>
              </a:rPr>
              <a:t>Social Work Education</a:t>
            </a:r>
            <a:r>
              <a:rPr lang="en-US" sz="1200">
                <a:ea typeface="+mn-lt"/>
                <a:cs typeface="+mn-lt"/>
              </a:rPr>
              <a:t>, </a:t>
            </a:r>
            <a:r>
              <a:rPr lang="en-US" sz="1200" i="1">
                <a:ea typeface="+mn-lt"/>
                <a:cs typeface="+mn-lt"/>
              </a:rPr>
              <a:t>32</a:t>
            </a:r>
            <a:r>
              <a:rPr lang="en-US" sz="1200">
                <a:ea typeface="+mn-lt"/>
                <a:cs typeface="+mn-lt"/>
              </a:rPr>
              <a:t>(3), 301–316. </a:t>
            </a:r>
            <a:r>
              <a:rPr lang="en-US" sz="1200">
                <a:ea typeface="+mn-lt"/>
                <a:cs typeface="+mn-lt"/>
                <a:hlinkClick r:id="rId3"/>
              </a:rPr>
              <a:t>https://doi.org/10.1080/02615479.2012.656267</a:t>
            </a:r>
            <a:r>
              <a:rPr lang="en-US" sz="1200">
                <a:ea typeface="+mn-lt"/>
                <a:cs typeface="+mn-lt"/>
              </a:rPr>
              <a:t>   </a:t>
            </a:r>
            <a:endParaRPr lang="en-US">
              <a:ea typeface="+mn-lt"/>
              <a:cs typeface="+mn-lt"/>
            </a:endParaRPr>
          </a:p>
          <a:p>
            <a:pPr marL="274320" indent="-457200">
              <a:spcBef>
                <a:spcPts val="1000"/>
              </a:spcBef>
              <a:spcAft>
                <a:spcPts val="0"/>
              </a:spcAft>
              <a:buNone/>
            </a:pPr>
            <a:r>
              <a:rPr lang="en-US" sz="1200" err="1">
                <a:ea typeface="+mn-lt"/>
                <a:cs typeface="+mn-lt"/>
              </a:rPr>
              <a:t>Cabiati</a:t>
            </a:r>
            <a:r>
              <a:rPr lang="en-US" sz="1200">
                <a:ea typeface="+mn-lt"/>
                <a:cs typeface="+mn-lt"/>
              </a:rPr>
              <a:t>, E., &amp; </a:t>
            </a:r>
            <a:r>
              <a:rPr lang="en-US" sz="1200" err="1">
                <a:ea typeface="+mn-lt"/>
                <a:cs typeface="+mn-lt"/>
              </a:rPr>
              <a:t>Panciroli</a:t>
            </a:r>
            <a:r>
              <a:rPr lang="en-US" sz="1200">
                <a:ea typeface="+mn-lt"/>
                <a:cs typeface="+mn-lt"/>
              </a:rPr>
              <a:t>, C. (2019). Service users as collaborators in social work practice, research, and education. </a:t>
            </a:r>
            <a:r>
              <a:rPr lang="en-US" sz="1200" i="1" err="1">
                <a:ea typeface="+mn-lt"/>
                <a:cs typeface="+mn-lt"/>
              </a:rPr>
              <a:t>Socialinė</a:t>
            </a:r>
            <a:r>
              <a:rPr lang="en-US" sz="1200" i="1">
                <a:ea typeface="+mn-lt"/>
                <a:cs typeface="+mn-lt"/>
              </a:rPr>
              <a:t> </a:t>
            </a:r>
            <a:r>
              <a:rPr lang="en-US" sz="1200" i="1" err="1">
                <a:ea typeface="+mn-lt"/>
                <a:cs typeface="+mn-lt"/>
              </a:rPr>
              <a:t>Teorija</a:t>
            </a:r>
            <a:r>
              <a:rPr lang="en-US" sz="1200" i="1">
                <a:ea typeface="+mn-lt"/>
                <a:cs typeface="+mn-lt"/>
              </a:rPr>
              <a:t>, </a:t>
            </a:r>
            <a:r>
              <a:rPr lang="en-US" sz="1200" i="1" err="1">
                <a:ea typeface="+mn-lt"/>
                <a:cs typeface="+mn-lt"/>
              </a:rPr>
              <a:t>Empirija</a:t>
            </a:r>
            <a:r>
              <a:rPr lang="en-US" sz="1200" i="1">
                <a:ea typeface="+mn-lt"/>
                <a:cs typeface="+mn-lt"/>
              </a:rPr>
              <a:t>, Politika </a:t>
            </a:r>
            <a:r>
              <a:rPr lang="en-US" sz="1200" i="1" err="1">
                <a:ea typeface="+mn-lt"/>
                <a:cs typeface="+mn-lt"/>
              </a:rPr>
              <a:t>Ir</a:t>
            </a:r>
            <a:r>
              <a:rPr lang="en-US" sz="1200" i="1">
                <a:ea typeface="+mn-lt"/>
                <a:cs typeface="+mn-lt"/>
              </a:rPr>
              <a:t> </a:t>
            </a:r>
            <a:r>
              <a:rPr lang="en-US" sz="1200" i="1" err="1">
                <a:ea typeface="+mn-lt"/>
                <a:cs typeface="+mn-lt"/>
              </a:rPr>
              <a:t>Praktika</a:t>
            </a:r>
            <a:r>
              <a:rPr lang="en-US" sz="1200">
                <a:ea typeface="+mn-lt"/>
                <a:cs typeface="+mn-lt"/>
              </a:rPr>
              <a:t>, </a:t>
            </a:r>
            <a:r>
              <a:rPr lang="en-US" sz="1200" i="1">
                <a:ea typeface="+mn-lt"/>
                <a:cs typeface="+mn-lt"/>
              </a:rPr>
              <a:t>19</a:t>
            </a:r>
            <a:r>
              <a:rPr lang="en-US" sz="1200">
                <a:ea typeface="+mn-lt"/>
                <a:cs typeface="+mn-lt"/>
              </a:rPr>
              <a:t>, 95–105. </a:t>
            </a:r>
            <a:r>
              <a:rPr lang="en-US" sz="1200">
                <a:ea typeface="+mn-lt"/>
                <a:cs typeface="+mn-lt"/>
                <a:hlinkClick r:id="rId4"/>
              </a:rPr>
              <a:t>https://doi.org/10.15388/STEPP.2019.14</a:t>
            </a:r>
            <a:r>
              <a:rPr lang="en-US" sz="1200">
                <a:ea typeface="+mn-lt"/>
                <a:cs typeface="+mn-lt"/>
              </a:rPr>
              <a:t>   </a:t>
            </a:r>
            <a:endParaRPr lang="en-US"/>
          </a:p>
          <a:p>
            <a:pPr marL="274320" indent="-457200">
              <a:spcBef>
                <a:spcPts val="1000"/>
              </a:spcBef>
              <a:spcAft>
                <a:spcPts val="0"/>
              </a:spcAft>
              <a:buNone/>
            </a:pPr>
            <a:r>
              <a:rPr lang="en-US" sz="1200">
                <a:ea typeface="+mn-lt"/>
                <a:cs typeface="+mn-lt"/>
              </a:rPr>
              <a:t>Duffy, J., Montgomery, L., Murphy, P., Davidson, G., &amp; Bunting, L. (2020). Differing knowledges: Comparing the contribution of drama students and service users in role-plays preparing social work students for practice. </a:t>
            </a:r>
            <a:r>
              <a:rPr lang="en-US" sz="1200" i="1">
                <a:ea typeface="+mn-lt"/>
                <a:cs typeface="+mn-lt"/>
              </a:rPr>
              <a:t>Social Work Education</a:t>
            </a:r>
            <a:r>
              <a:rPr lang="en-US" sz="1200">
                <a:ea typeface="+mn-lt"/>
                <a:cs typeface="+mn-lt"/>
              </a:rPr>
              <a:t>, 1–17. </a:t>
            </a:r>
            <a:r>
              <a:rPr lang="en-US" sz="1200">
                <a:ea typeface="+mn-lt"/>
                <a:cs typeface="+mn-lt"/>
                <a:hlinkClick r:id="rId5"/>
              </a:rPr>
              <a:t>https://doi.org/10.1080/02615479.2020.1717461</a:t>
            </a:r>
            <a:r>
              <a:rPr lang="en-US" sz="1200">
                <a:ea typeface="+mn-lt"/>
                <a:cs typeface="+mn-lt"/>
              </a:rPr>
              <a:t>   </a:t>
            </a:r>
          </a:p>
          <a:p>
            <a:pPr marL="274320" indent="-457200">
              <a:spcBef>
                <a:spcPts val="1000"/>
              </a:spcBef>
              <a:spcAft>
                <a:spcPts val="0"/>
              </a:spcAft>
              <a:buNone/>
            </a:pPr>
            <a:r>
              <a:rPr lang="en-US" sz="1200">
                <a:ea typeface="+mn-lt"/>
                <a:cs typeface="+mn-lt"/>
              </a:rPr>
              <a:t>Fraser, S., &amp; Briggs, L. (2019). Breaking free of the neoliberal paradigm: Refocusing the lens for social work and the social work curriculum in Aotearoa New Zealand (part I). </a:t>
            </a:r>
            <a:r>
              <a:rPr lang="en-US" sz="1200" i="1">
                <a:ea typeface="+mn-lt"/>
                <a:cs typeface="+mn-lt"/>
              </a:rPr>
              <a:t>Social Work Education</a:t>
            </a:r>
            <a:r>
              <a:rPr lang="en-US" sz="1200">
                <a:ea typeface="+mn-lt"/>
                <a:cs typeface="+mn-lt"/>
              </a:rPr>
              <a:t>, </a:t>
            </a:r>
            <a:r>
              <a:rPr lang="en-US" sz="1200" i="1">
                <a:ea typeface="+mn-lt"/>
                <a:cs typeface="+mn-lt"/>
              </a:rPr>
              <a:t>39</a:t>
            </a:r>
            <a:r>
              <a:rPr lang="en-US" sz="1200">
                <a:ea typeface="+mn-lt"/>
                <a:cs typeface="+mn-lt"/>
              </a:rPr>
              <a:t>(2), 175–187. </a:t>
            </a:r>
            <a:r>
              <a:rPr lang="en-US" sz="1200">
                <a:ea typeface="+mn-lt"/>
                <a:cs typeface="+mn-lt"/>
                <a:hlinkClick r:id="rId6"/>
              </a:rPr>
              <a:t>https://doi.org/10.1080/02615479.2019.1618818</a:t>
            </a:r>
            <a:r>
              <a:rPr lang="en-US" sz="1200">
                <a:ea typeface="+mn-lt"/>
                <a:cs typeface="+mn-lt"/>
              </a:rPr>
              <a:t>   </a:t>
            </a:r>
          </a:p>
          <a:p>
            <a:pPr marL="274320" indent="-457200">
              <a:spcBef>
                <a:spcPts val="1000"/>
              </a:spcBef>
              <a:spcAft>
                <a:spcPts val="0"/>
              </a:spcAft>
              <a:buNone/>
            </a:pPr>
            <a:r>
              <a:rPr lang="en-US" sz="1200" err="1">
                <a:ea typeface="+mn-lt"/>
                <a:cs typeface="+mn-lt"/>
              </a:rPr>
              <a:t>Geregová</a:t>
            </a:r>
            <a:r>
              <a:rPr lang="en-US" sz="1200">
                <a:ea typeface="+mn-lt"/>
                <a:cs typeface="+mn-lt"/>
              </a:rPr>
              <a:t>, M., &amp; </a:t>
            </a:r>
            <a:r>
              <a:rPr lang="en-US" sz="1200" err="1">
                <a:ea typeface="+mn-lt"/>
                <a:cs typeface="+mn-lt"/>
              </a:rPr>
              <a:t>Frišaufová</a:t>
            </a:r>
            <a:r>
              <a:rPr lang="en-US" sz="1200">
                <a:ea typeface="+mn-lt"/>
                <a:cs typeface="+mn-lt"/>
              </a:rPr>
              <a:t>, M. (2019). People with experience of long-term drug use and homelessness teaching with us: Experts by experience participation in university social work education. </a:t>
            </a:r>
            <a:r>
              <a:rPr lang="en-US" sz="1200" i="1">
                <a:ea typeface="+mn-lt"/>
                <a:cs typeface="+mn-lt"/>
              </a:rPr>
              <a:t>Social Work Education,</a:t>
            </a:r>
            <a:r>
              <a:rPr lang="en-US" sz="1200">
                <a:ea typeface="+mn-lt"/>
                <a:cs typeface="+mn-lt"/>
              </a:rPr>
              <a:t> </a:t>
            </a:r>
            <a:r>
              <a:rPr lang="en-US" sz="1200" i="1">
                <a:ea typeface="+mn-lt"/>
                <a:cs typeface="+mn-lt"/>
              </a:rPr>
              <a:t>39</a:t>
            </a:r>
            <a:r>
              <a:rPr lang="en-US" sz="1200">
                <a:ea typeface="+mn-lt"/>
                <a:cs typeface="+mn-lt"/>
              </a:rPr>
              <a:t>(3), 315-328. doi:10.1080/02615479.2019.1628205   </a:t>
            </a:r>
          </a:p>
          <a:p>
            <a:pPr marL="274320" indent="-457200">
              <a:spcBef>
                <a:spcPts val="1000"/>
              </a:spcBef>
              <a:spcAft>
                <a:spcPts val="0"/>
              </a:spcAft>
              <a:buNone/>
            </a:pPr>
            <a:r>
              <a:rPr lang="en-US" sz="1200">
                <a:ea typeface="+mn-lt"/>
                <a:cs typeface="+mn-lt"/>
              </a:rPr>
              <a:t>Hughes, M. (2017). What difference does it make? Findings of an impact study of service user and </a:t>
            </a:r>
            <a:r>
              <a:rPr lang="en-US" sz="1200" err="1">
                <a:ea typeface="+mn-lt"/>
                <a:cs typeface="+mn-lt"/>
              </a:rPr>
              <a:t>carer</a:t>
            </a:r>
            <a:r>
              <a:rPr lang="en-US" sz="1200">
                <a:ea typeface="+mn-lt"/>
                <a:cs typeface="+mn-lt"/>
              </a:rPr>
              <a:t> involvement on social work students’ subsequent practice. </a:t>
            </a:r>
            <a:r>
              <a:rPr lang="en-US" sz="1200" i="1">
                <a:ea typeface="+mn-lt"/>
                <a:cs typeface="+mn-lt"/>
              </a:rPr>
              <a:t>Social Work Education</a:t>
            </a:r>
            <a:r>
              <a:rPr lang="en-US" sz="1200">
                <a:ea typeface="+mn-lt"/>
                <a:cs typeface="+mn-lt"/>
              </a:rPr>
              <a:t>, </a:t>
            </a:r>
            <a:r>
              <a:rPr lang="en-US" sz="1200" i="1">
                <a:ea typeface="+mn-lt"/>
                <a:cs typeface="+mn-lt"/>
              </a:rPr>
              <a:t>36</a:t>
            </a:r>
            <a:r>
              <a:rPr lang="en-US" sz="1200">
                <a:ea typeface="+mn-lt"/>
                <a:cs typeface="+mn-lt"/>
              </a:rPr>
              <a:t>(2), 203–216. </a:t>
            </a:r>
            <a:r>
              <a:rPr lang="en-US" sz="1200">
                <a:ea typeface="+mn-lt"/>
                <a:cs typeface="+mn-lt"/>
                <a:hlinkClick r:id="rId7"/>
              </a:rPr>
              <a:t>https://doi.org/10.1080/02615479.2016.1274725</a:t>
            </a:r>
            <a:r>
              <a:rPr lang="en-US" sz="1200">
                <a:ea typeface="+mn-lt"/>
                <a:cs typeface="+mn-lt"/>
              </a:rPr>
              <a:t>   </a:t>
            </a:r>
          </a:p>
          <a:p>
            <a:pPr marL="274320" indent="-457200">
              <a:spcBef>
                <a:spcPts val="1000"/>
              </a:spcBef>
              <a:spcAft>
                <a:spcPts val="0"/>
              </a:spcAft>
              <a:buNone/>
            </a:pPr>
            <a:r>
              <a:rPr lang="en-US" sz="1200">
                <a:ea typeface="+mn-lt"/>
                <a:cs typeface="+mn-lt"/>
              </a:rPr>
              <a:t>Kam, P. K. (2019). ‘Social work is not just a job’: The qualities of social workers from the perspective of service users. </a:t>
            </a:r>
            <a:r>
              <a:rPr lang="en-US" sz="1200" i="1">
                <a:ea typeface="+mn-lt"/>
                <a:cs typeface="+mn-lt"/>
              </a:rPr>
              <a:t>Journal of Social Work</a:t>
            </a:r>
            <a:r>
              <a:rPr lang="en-US" sz="1200">
                <a:ea typeface="+mn-lt"/>
                <a:cs typeface="+mn-lt"/>
              </a:rPr>
              <a:t>, </a:t>
            </a:r>
            <a:r>
              <a:rPr lang="en-US" sz="1200" i="1">
                <a:ea typeface="+mn-lt"/>
                <a:cs typeface="+mn-lt"/>
              </a:rPr>
              <a:t>20</a:t>
            </a:r>
            <a:r>
              <a:rPr lang="en-US" sz="1200">
                <a:ea typeface="+mn-lt"/>
                <a:cs typeface="+mn-lt"/>
              </a:rPr>
              <a:t>(6), 775-796. </a:t>
            </a:r>
            <a:r>
              <a:rPr lang="en-US" sz="1200">
                <a:ea typeface="+mn-lt"/>
                <a:cs typeface="+mn-lt"/>
                <a:hlinkClick r:id="rId8"/>
              </a:rPr>
              <a:t>https://doi.org/10.1177/1468017319848109</a:t>
            </a:r>
            <a:r>
              <a:rPr lang="en-US" sz="1200">
                <a:ea typeface="+mn-lt"/>
                <a:cs typeface="+mn-lt"/>
              </a:rPr>
              <a:t>   </a:t>
            </a:r>
          </a:p>
          <a:p>
            <a:pPr marL="274320" indent="-457200">
              <a:spcBef>
                <a:spcPts val="1000"/>
              </a:spcBef>
              <a:spcAft>
                <a:spcPts val="0"/>
              </a:spcAft>
              <a:buNone/>
            </a:pPr>
            <a:r>
              <a:rPr lang="en-US" sz="1200">
                <a:ea typeface="+mn-lt"/>
                <a:cs typeface="+mn-lt"/>
              </a:rPr>
              <a:t>Laging, M., &amp; Heidenreich, T. (2019). Towards a conceptual framework of service user involvement in social work education: Empowerment and educational perspectives. </a:t>
            </a:r>
            <a:r>
              <a:rPr lang="en-US" sz="1200" i="1">
                <a:ea typeface="+mn-lt"/>
                <a:cs typeface="+mn-lt"/>
              </a:rPr>
              <a:t>Journal of Social Work Education</a:t>
            </a:r>
            <a:r>
              <a:rPr lang="en-US" sz="1200">
                <a:ea typeface="+mn-lt"/>
                <a:cs typeface="+mn-lt"/>
              </a:rPr>
              <a:t>, </a:t>
            </a:r>
            <a:r>
              <a:rPr lang="en-US" sz="1200" i="1">
                <a:ea typeface="+mn-lt"/>
                <a:cs typeface="+mn-lt"/>
              </a:rPr>
              <a:t>55</a:t>
            </a:r>
            <a:r>
              <a:rPr lang="en-US" sz="1200">
                <a:ea typeface="+mn-lt"/>
                <a:cs typeface="+mn-lt"/>
              </a:rPr>
              <a:t>(1), 11–22. </a:t>
            </a:r>
            <a:r>
              <a:rPr lang="en-US" sz="1200">
                <a:ea typeface="+mn-lt"/>
                <a:cs typeface="+mn-lt"/>
                <a:hlinkClick r:id="rId9"/>
              </a:rPr>
              <a:t>https://doi.org/10.1080/10437797.2018.1498417</a:t>
            </a:r>
            <a:r>
              <a:rPr lang="en-US" sz="1200">
                <a:ea typeface="+mn-lt"/>
                <a:cs typeface="+mn-lt"/>
              </a:rPr>
              <a:t>   </a:t>
            </a:r>
          </a:p>
          <a:p>
            <a:pPr marL="0" indent="0">
              <a:spcBef>
                <a:spcPts val="1000"/>
              </a:spcBef>
              <a:spcAft>
                <a:spcPts val="0"/>
              </a:spcAft>
              <a:buNone/>
            </a:pPr>
            <a:endParaRPr lang="en-US">
              <a:ea typeface="+mn-lt"/>
              <a:cs typeface="+mn-lt"/>
            </a:endParaRPr>
          </a:p>
          <a:p>
            <a:pPr marL="0" indent="0">
              <a:buNone/>
            </a:pPr>
            <a:endParaRPr lang="en-CA"/>
          </a:p>
        </p:txBody>
      </p:sp>
    </p:spTree>
    <p:extLst>
      <p:ext uri="{BB962C8B-B14F-4D97-AF65-F5344CB8AC3E}">
        <p14:creationId xmlns:p14="http://schemas.microsoft.com/office/powerpoint/2010/main" val="38155276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p:txBody>
          <a:bodyPr/>
          <a:lstStyle/>
          <a:p>
            <a:pPr algn="ctr"/>
            <a:r>
              <a:rPr lang="en-CA" dirty="0"/>
              <a:t>References</a:t>
            </a:r>
            <a:endParaRPr lang="en-US" dirty="0"/>
          </a:p>
        </p:txBody>
      </p:sp>
      <p:sp>
        <p:nvSpPr>
          <p:cNvPr id="3" name="Content Placeholder 2">
            <a:extLst>
              <a:ext uri="{FF2B5EF4-FFF2-40B4-BE49-F238E27FC236}">
                <a16:creationId xmlns:a16="http://schemas.microsoft.com/office/drawing/2014/main" id="{86855A12-CBBA-440E-8835-E816E8E465FD}"/>
              </a:ext>
            </a:extLst>
          </p:cNvPr>
          <p:cNvSpPr>
            <a:spLocks noGrp="1"/>
          </p:cNvSpPr>
          <p:nvPr>
            <p:ph sz="half" idx="1"/>
          </p:nvPr>
        </p:nvSpPr>
        <p:spPr>
          <a:xfrm>
            <a:off x="448672" y="2002716"/>
            <a:ext cx="11293103" cy="4534194"/>
          </a:xfrm>
        </p:spPr>
        <p:txBody>
          <a:bodyPr vert="horz" lIns="91440" tIns="45720" rIns="91440" bIns="45720" rtlCol="0" anchor="ctr">
            <a:noAutofit/>
          </a:bodyPr>
          <a:lstStyle/>
          <a:p>
            <a:pPr marL="274320" indent="-457200">
              <a:spcBef>
                <a:spcPts val="1000"/>
              </a:spcBef>
              <a:spcAft>
                <a:spcPts val="0"/>
              </a:spcAft>
              <a:buNone/>
            </a:pPr>
            <a:r>
              <a:rPr lang="en-US" sz="1200">
                <a:ea typeface="+mn-lt"/>
                <a:cs typeface="+mn-lt"/>
              </a:rPr>
              <a:t>Loughran, H., &amp; McCann, M. E. (2013). Employing community participated research methods to advance service user collaboration in social work research. </a:t>
            </a:r>
            <a:r>
              <a:rPr lang="en-US" sz="1200" i="1">
                <a:ea typeface="+mn-lt"/>
                <a:cs typeface="+mn-lt"/>
              </a:rPr>
              <a:t>British Journal of Social Work, </a:t>
            </a:r>
            <a:r>
              <a:rPr lang="en-US" sz="1200">
                <a:ea typeface="+mn-lt"/>
                <a:cs typeface="+mn-lt"/>
              </a:rPr>
              <a:t>45(2), 705-723. </a:t>
            </a:r>
            <a:r>
              <a:rPr lang="en-US" sz="1200">
                <a:ea typeface="+mn-lt"/>
                <a:cs typeface="+mn-lt"/>
                <a:hlinkClick r:id="rId2"/>
              </a:rPr>
              <a:t>https://doi.org/10.1093/bjsw/bct133</a:t>
            </a:r>
            <a:r>
              <a:rPr lang="en-US" sz="1200">
                <a:ea typeface="+mn-lt"/>
                <a:cs typeface="+mn-lt"/>
              </a:rPr>
              <a:t>    </a:t>
            </a:r>
            <a:endParaRPr lang="en-US" sz="1200"/>
          </a:p>
          <a:p>
            <a:pPr marL="274320" indent="-457200">
              <a:spcBef>
                <a:spcPts val="1000"/>
              </a:spcBef>
              <a:spcAft>
                <a:spcPts val="0"/>
              </a:spcAft>
              <a:buNone/>
            </a:pPr>
            <a:r>
              <a:rPr lang="en-US" sz="1200">
                <a:ea typeface="+mn-lt"/>
                <a:cs typeface="+mn-lt"/>
              </a:rPr>
              <a:t>Lucas, S. E., &amp; Thomas, N. (2020). Listening to care experienced young people and creating audio-bites for social work education. </a:t>
            </a:r>
            <a:r>
              <a:rPr lang="en-US" sz="1200" i="1">
                <a:ea typeface="+mn-lt"/>
                <a:cs typeface="+mn-lt"/>
              </a:rPr>
              <a:t>Social Work Education</a:t>
            </a:r>
            <a:r>
              <a:rPr lang="en-US" sz="1200">
                <a:ea typeface="+mn-lt"/>
                <a:cs typeface="+mn-lt"/>
              </a:rPr>
              <a:t>, 1–13. </a:t>
            </a:r>
            <a:r>
              <a:rPr lang="en-US" sz="1200">
                <a:ea typeface="+mn-lt"/>
                <a:cs typeface="+mn-lt"/>
                <a:hlinkClick r:id="rId3"/>
              </a:rPr>
              <a:t>https://doi.org/10.1080/02615479.2020.1762857</a:t>
            </a:r>
            <a:r>
              <a:rPr lang="en-US" sz="1200">
                <a:ea typeface="+mn-lt"/>
                <a:cs typeface="+mn-lt"/>
              </a:rPr>
              <a:t>   </a:t>
            </a:r>
          </a:p>
          <a:p>
            <a:pPr marL="274320" indent="-457200">
              <a:spcBef>
                <a:spcPts val="1000"/>
              </a:spcBef>
              <a:spcAft>
                <a:spcPts val="0"/>
              </a:spcAft>
              <a:buNone/>
            </a:pPr>
            <a:r>
              <a:rPr lang="en-US" sz="1200">
                <a:ea typeface="+mn-lt"/>
                <a:cs typeface="+mn-lt"/>
              </a:rPr>
              <a:t>McGlade, A., Taylor, B.J., Killick, C., Lyttle, E., Patton, S., &amp; Templeton, A. (2020). Developing service user skills in co-production of research: Course development and evaluation. </a:t>
            </a:r>
            <a:r>
              <a:rPr lang="en-US" sz="1200" i="1">
                <a:ea typeface="+mn-lt"/>
                <a:cs typeface="+mn-lt"/>
              </a:rPr>
              <a:t>Journal of Evidence Based Social Work, 17</a:t>
            </a:r>
            <a:r>
              <a:rPr lang="en-US" sz="1200">
                <a:ea typeface="+mn-lt"/>
                <a:cs typeface="+mn-lt"/>
              </a:rPr>
              <a:t>(2), 486-502. </a:t>
            </a:r>
            <a:r>
              <a:rPr lang="en-US" sz="1200">
                <a:ea typeface="+mn-lt"/>
                <a:cs typeface="+mn-lt"/>
                <a:hlinkClick r:id="rId4"/>
              </a:rPr>
              <a:t>https://doi.org/10.1080/26408066.2020.1766622</a:t>
            </a:r>
            <a:r>
              <a:rPr lang="en-US" sz="1200">
                <a:ea typeface="+mn-lt"/>
                <a:cs typeface="+mn-lt"/>
              </a:rPr>
              <a:t>    </a:t>
            </a:r>
          </a:p>
          <a:p>
            <a:pPr marL="274320" indent="-457200">
              <a:spcBef>
                <a:spcPts val="1000"/>
              </a:spcBef>
              <a:spcAft>
                <a:spcPts val="0"/>
              </a:spcAft>
              <a:buNone/>
            </a:pPr>
            <a:r>
              <a:rPr lang="en-US" sz="1200">
                <a:ea typeface="+mn-lt"/>
                <a:cs typeface="+mn-lt"/>
              </a:rPr>
              <a:t>O’Shea, J., &amp; McGinnis, E. (2019). ‘Do you really want me to tell </a:t>
            </a:r>
            <a:r>
              <a:rPr lang="en-US" sz="1200" err="1">
                <a:ea typeface="+mn-lt"/>
                <a:cs typeface="+mn-lt"/>
              </a:rPr>
              <a:t>ya</a:t>
            </a:r>
            <a:r>
              <a:rPr lang="en-US" sz="1200">
                <a:ea typeface="+mn-lt"/>
                <a:cs typeface="+mn-lt"/>
              </a:rPr>
              <a:t>!’ critical learning in engaging young people in contact with the justice system as peer educators with social work students. </a:t>
            </a:r>
            <a:r>
              <a:rPr lang="en-US" sz="1200" i="1">
                <a:ea typeface="+mn-lt"/>
                <a:cs typeface="+mn-lt"/>
              </a:rPr>
              <a:t>Social Work Education</a:t>
            </a:r>
            <a:r>
              <a:rPr lang="en-US" sz="1200">
                <a:ea typeface="+mn-lt"/>
                <a:cs typeface="+mn-lt"/>
              </a:rPr>
              <a:t>, </a:t>
            </a:r>
            <a:r>
              <a:rPr lang="en-US" sz="1200" i="1">
                <a:ea typeface="+mn-lt"/>
                <a:cs typeface="+mn-lt"/>
              </a:rPr>
              <a:t>39</a:t>
            </a:r>
            <a:r>
              <a:rPr lang="en-US" sz="1200">
                <a:ea typeface="+mn-lt"/>
                <a:cs typeface="+mn-lt"/>
              </a:rPr>
              <a:t>(6), 1–15. </a:t>
            </a:r>
            <a:r>
              <a:rPr lang="en-US" sz="1200">
                <a:ea typeface="+mn-lt"/>
                <a:cs typeface="+mn-lt"/>
                <a:hlinkClick r:id="rId5"/>
              </a:rPr>
              <a:t>https://doi.org/10.1080/02615479.2019.1663813</a:t>
            </a:r>
            <a:r>
              <a:rPr lang="en-US" sz="1200">
                <a:ea typeface="+mn-lt"/>
                <a:cs typeface="+mn-lt"/>
              </a:rPr>
              <a:t>   </a:t>
            </a:r>
          </a:p>
          <a:p>
            <a:pPr marL="274320" indent="-457200">
              <a:spcBef>
                <a:spcPts val="1000"/>
              </a:spcBef>
              <a:spcAft>
                <a:spcPts val="0"/>
              </a:spcAft>
              <a:buNone/>
            </a:pPr>
            <a:r>
              <a:rPr lang="en-US" sz="1200">
                <a:ea typeface="+mn-lt"/>
                <a:cs typeface="+mn-lt"/>
              </a:rPr>
              <a:t>Ramon, S., </a:t>
            </a:r>
            <a:r>
              <a:rPr lang="en-US" sz="1200" err="1">
                <a:ea typeface="+mn-lt"/>
                <a:cs typeface="+mn-lt"/>
              </a:rPr>
              <a:t>Grodofsky</a:t>
            </a:r>
            <a:r>
              <a:rPr lang="en-US" sz="1200">
                <a:ea typeface="+mn-lt"/>
                <a:cs typeface="+mn-lt"/>
              </a:rPr>
              <a:t>, M. M., Allegri, E., &amp; </a:t>
            </a:r>
            <a:r>
              <a:rPr lang="en-US" sz="1200" err="1">
                <a:ea typeface="+mn-lt"/>
                <a:cs typeface="+mn-lt"/>
              </a:rPr>
              <a:t>Rafaelic</a:t>
            </a:r>
            <a:r>
              <a:rPr lang="en-US" sz="1200">
                <a:ea typeface="+mn-lt"/>
                <a:cs typeface="+mn-lt"/>
              </a:rPr>
              <a:t>, A. (2019). Service users' involvement in social work education: Focus on social change projects. </a:t>
            </a:r>
            <a:r>
              <a:rPr lang="en-US" sz="1200" i="1">
                <a:ea typeface="+mn-lt"/>
                <a:cs typeface="+mn-lt"/>
              </a:rPr>
              <a:t>Social Work Education: Crossing Boundaries for the Future of Social Work Education</a:t>
            </a:r>
            <a:r>
              <a:rPr lang="en-US" sz="1200">
                <a:ea typeface="+mn-lt"/>
                <a:cs typeface="+mn-lt"/>
              </a:rPr>
              <a:t>, </a:t>
            </a:r>
            <a:r>
              <a:rPr lang="en-US" sz="1200" i="1">
                <a:ea typeface="+mn-lt"/>
                <a:cs typeface="+mn-lt"/>
              </a:rPr>
              <a:t>38</a:t>
            </a:r>
            <a:r>
              <a:rPr lang="en-US" sz="1200">
                <a:ea typeface="+mn-lt"/>
                <a:cs typeface="+mn-lt"/>
              </a:rPr>
              <a:t>(1), 89–102. </a:t>
            </a:r>
            <a:r>
              <a:rPr lang="en-US" sz="1200">
                <a:ea typeface="+mn-lt"/>
                <a:cs typeface="+mn-lt"/>
                <a:hlinkClick r:id="rId6"/>
              </a:rPr>
              <a:t>https://doi.org/10.1080/02615479.2018.1563589</a:t>
            </a:r>
            <a:r>
              <a:rPr lang="en-US" sz="1200">
                <a:ea typeface="+mn-lt"/>
                <a:cs typeface="+mn-lt"/>
              </a:rPr>
              <a:t>     </a:t>
            </a:r>
          </a:p>
          <a:p>
            <a:pPr marL="274320" indent="-457200">
              <a:spcBef>
                <a:spcPts val="1000"/>
              </a:spcBef>
              <a:spcAft>
                <a:spcPts val="0"/>
              </a:spcAft>
              <a:buNone/>
            </a:pPr>
            <a:r>
              <a:rPr lang="en-US" sz="1200">
                <a:ea typeface="+mn-lt"/>
                <a:cs typeface="+mn-lt"/>
              </a:rPr>
              <a:t>Robinson, K, &amp; Webber, M. (2012). Models and effectiveness of service user and </a:t>
            </a:r>
            <a:r>
              <a:rPr lang="en-US" sz="1200" err="1">
                <a:ea typeface="+mn-lt"/>
                <a:cs typeface="+mn-lt"/>
              </a:rPr>
              <a:t>carer</a:t>
            </a:r>
            <a:r>
              <a:rPr lang="en-US" sz="1200">
                <a:ea typeface="+mn-lt"/>
                <a:cs typeface="+mn-lt"/>
              </a:rPr>
              <a:t> involvement in social work education: A literature review. </a:t>
            </a:r>
            <a:r>
              <a:rPr lang="en-US" sz="1200" i="1">
                <a:ea typeface="+mn-lt"/>
                <a:cs typeface="+mn-lt"/>
              </a:rPr>
              <a:t>The British Journal of Social Work</a:t>
            </a:r>
            <a:r>
              <a:rPr lang="en-US" sz="1200">
                <a:ea typeface="+mn-lt"/>
                <a:cs typeface="+mn-lt"/>
              </a:rPr>
              <a:t>, </a:t>
            </a:r>
            <a:r>
              <a:rPr lang="en-US" sz="1200" i="1">
                <a:ea typeface="+mn-lt"/>
                <a:cs typeface="+mn-lt"/>
              </a:rPr>
              <a:t>43</a:t>
            </a:r>
            <a:r>
              <a:rPr lang="en-US" sz="1200">
                <a:ea typeface="+mn-lt"/>
                <a:cs typeface="+mn-lt"/>
              </a:rPr>
              <a:t>(5), 925–944. </a:t>
            </a:r>
            <a:r>
              <a:rPr lang="en-US" sz="1200">
                <a:ea typeface="+mn-lt"/>
                <a:cs typeface="+mn-lt"/>
                <a:hlinkClick r:id="rId7"/>
              </a:rPr>
              <a:t>https://doi.org/10.1093/bjsw/bcs025</a:t>
            </a:r>
            <a:r>
              <a:rPr lang="en-US" sz="1200">
                <a:ea typeface="+mn-lt"/>
                <a:cs typeface="+mn-lt"/>
              </a:rPr>
              <a:t>    </a:t>
            </a:r>
          </a:p>
          <a:p>
            <a:pPr marL="274320" indent="-457200">
              <a:spcBef>
                <a:spcPts val="1000"/>
              </a:spcBef>
              <a:spcAft>
                <a:spcPts val="0"/>
              </a:spcAft>
              <a:buNone/>
            </a:pPr>
            <a:r>
              <a:rPr lang="en-US" sz="1200">
                <a:ea typeface="+mn-lt"/>
                <a:cs typeface="+mn-lt"/>
              </a:rPr>
              <a:t>Schön, U.-K. (2015). User Involvement in Social Work and Education—A Matter of Participation? </a:t>
            </a:r>
            <a:r>
              <a:rPr lang="en-US" sz="1200" i="1">
                <a:ea typeface="+mn-lt"/>
                <a:cs typeface="+mn-lt"/>
              </a:rPr>
              <a:t>Journal of Evidence-Informed Social Work, 13</a:t>
            </a:r>
            <a:r>
              <a:rPr lang="en-US" sz="1200">
                <a:ea typeface="+mn-lt"/>
                <a:cs typeface="+mn-lt"/>
              </a:rPr>
              <a:t>(1), 21–33. </a:t>
            </a:r>
            <a:r>
              <a:rPr lang="en-US" sz="1200">
                <a:ea typeface="+mn-lt"/>
                <a:cs typeface="+mn-lt"/>
                <a:hlinkClick r:id="rId8"/>
              </a:rPr>
              <a:t>https://doi.org/10.1080/15433714.2014.939382</a:t>
            </a:r>
            <a:r>
              <a:rPr lang="en-US" sz="1200">
                <a:ea typeface="+mn-lt"/>
                <a:cs typeface="+mn-lt"/>
              </a:rPr>
              <a:t>    </a:t>
            </a:r>
          </a:p>
          <a:p>
            <a:pPr marL="274320" indent="-457200">
              <a:spcBef>
                <a:spcPts val="1000"/>
              </a:spcBef>
              <a:spcAft>
                <a:spcPts val="0"/>
              </a:spcAft>
              <a:buNone/>
            </a:pPr>
            <a:r>
              <a:rPr lang="en-US" sz="1200" err="1">
                <a:ea typeface="+mn-lt"/>
                <a:cs typeface="+mn-lt"/>
              </a:rPr>
              <a:t>Skoura</a:t>
            </a:r>
            <a:r>
              <a:rPr lang="en-US" sz="1200">
                <a:ea typeface="+mn-lt"/>
                <a:cs typeface="+mn-lt"/>
              </a:rPr>
              <a:t>-Kirk, E., Backhouse, B., Bennison, G., Cecil, B, Keeler, J., Talbot, D., &amp; Watch, L. (2013). Mark my Words! Service user and </a:t>
            </a:r>
            <a:r>
              <a:rPr lang="en-US" sz="1200" err="1">
                <a:ea typeface="+mn-lt"/>
                <a:cs typeface="+mn-lt"/>
              </a:rPr>
              <a:t>carer</a:t>
            </a:r>
            <a:r>
              <a:rPr lang="en-US" sz="1200">
                <a:ea typeface="+mn-lt"/>
                <a:cs typeface="+mn-lt"/>
              </a:rPr>
              <a:t> involvement in social work academic assessment. </a:t>
            </a:r>
            <a:r>
              <a:rPr lang="en-US" sz="1200" i="1">
                <a:ea typeface="+mn-lt"/>
                <a:cs typeface="+mn-lt"/>
              </a:rPr>
              <a:t>Social Work Education</a:t>
            </a:r>
            <a:r>
              <a:rPr lang="en-US" sz="1200">
                <a:ea typeface="+mn-lt"/>
                <a:cs typeface="+mn-lt"/>
              </a:rPr>
              <a:t>, </a:t>
            </a:r>
            <a:r>
              <a:rPr lang="en-US" sz="1200" i="1">
                <a:ea typeface="+mn-lt"/>
                <a:cs typeface="+mn-lt"/>
              </a:rPr>
              <a:t>32</a:t>
            </a:r>
            <a:r>
              <a:rPr lang="en-US" sz="1200">
                <a:ea typeface="+mn-lt"/>
                <a:cs typeface="+mn-lt"/>
              </a:rPr>
              <a:t>(5), 560–575. </a:t>
            </a:r>
            <a:r>
              <a:rPr lang="en-US" sz="1200">
                <a:ea typeface="+mn-lt"/>
                <a:cs typeface="+mn-lt"/>
                <a:hlinkClick r:id="rId9"/>
              </a:rPr>
              <a:t>https://doi.org/10.1080/02615479.2012.690388</a:t>
            </a:r>
            <a:r>
              <a:rPr lang="en-US" sz="1200">
                <a:ea typeface="+mn-lt"/>
                <a:cs typeface="+mn-lt"/>
              </a:rPr>
              <a:t>   </a:t>
            </a:r>
          </a:p>
          <a:p>
            <a:pPr marL="274320" indent="-457200">
              <a:spcBef>
                <a:spcPts val="1000"/>
              </a:spcBef>
              <a:spcAft>
                <a:spcPts val="0"/>
              </a:spcAft>
              <a:buNone/>
            </a:pPr>
            <a:r>
              <a:rPr lang="en-US" sz="1200">
                <a:ea typeface="+mn-lt"/>
                <a:cs typeface="+mn-lt"/>
              </a:rPr>
              <a:t>Wilson, T. E., Todd, S. L., Occhiuto, K., &amp; Garrod, J. Z. (2019). Social workers as double agents: Critical inquiry, social work education, and the youth question. </a:t>
            </a:r>
            <a:r>
              <a:rPr lang="en-US" sz="1200" i="1">
                <a:ea typeface="+mn-lt"/>
                <a:cs typeface="+mn-lt"/>
              </a:rPr>
              <a:t>Social Work Education</a:t>
            </a:r>
            <a:r>
              <a:rPr lang="en-US" sz="1200">
                <a:ea typeface="+mn-lt"/>
                <a:cs typeface="+mn-lt"/>
              </a:rPr>
              <a:t>, </a:t>
            </a:r>
            <a:r>
              <a:rPr lang="en-US" sz="1200" i="1">
                <a:ea typeface="+mn-lt"/>
                <a:cs typeface="+mn-lt"/>
              </a:rPr>
              <a:t>39</a:t>
            </a:r>
            <a:r>
              <a:rPr lang="en-US" sz="1200">
                <a:ea typeface="+mn-lt"/>
                <a:cs typeface="+mn-lt"/>
              </a:rPr>
              <a:t>(1), 85–96. </a:t>
            </a:r>
            <a:r>
              <a:rPr lang="en-US" sz="1200">
                <a:ea typeface="+mn-lt"/>
                <a:cs typeface="+mn-lt"/>
                <a:hlinkClick r:id="rId10"/>
              </a:rPr>
              <a:t>https://doi.org/10.1080/02615479.2019.1653273</a:t>
            </a:r>
            <a:r>
              <a:rPr lang="en-US" sz="1200">
                <a:ea typeface="+mn-lt"/>
                <a:cs typeface="+mn-lt"/>
              </a:rPr>
              <a:t>  </a:t>
            </a:r>
          </a:p>
          <a:p>
            <a:pPr marL="305435" indent="-305435"/>
            <a:endParaRPr lang="en-CA" sz="1200"/>
          </a:p>
        </p:txBody>
      </p:sp>
    </p:spTree>
    <p:extLst>
      <p:ext uri="{BB962C8B-B14F-4D97-AF65-F5344CB8AC3E}">
        <p14:creationId xmlns:p14="http://schemas.microsoft.com/office/powerpoint/2010/main" val="95299446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Rounded Corners 9">
            <a:extLst>
              <a:ext uri="{FF2B5EF4-FFF2-40B4-BE49-F238E27FC236}">
                <a16:creationId xmlns:a16="http://schemas.microsoft.com/office/drawing/2014/main" id="{2E61841E-529C-460F-9104-B325E4AFD0FD}"/>
              </a:ext>
            </a:extLst>
          </p:cNvPr>
          <p:cNvSpPr/>
          <p:nvPr/>
        </p:nvSpPr>
        <p:spPr>
          <a:xfrm>
            <a:off x="1307042" y="4750593"/>
            <a:ext cx="9577917" cy="1512623"/>
          </a:xfrm>
          <a:prstGeom prst="roundRect">
            <a:avLst/>
          </a:prstGeom>
          <a:solidFill>
            <a:srgbClr val="C890C4">
              <a:alpha val="3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latinLnBrk="1">
              <a:defRPr/>
            </a:pPr>
            <a:endParaRPr lang="en-US" sz="2400"/>
          </a:p>
        </p:txBody>
      </p:sp>
      <p:sp>
        <p:nvSpPr>
          <p:cNvPr id="52226" name="TextBox 1">
            <a:extLst>
              <a:ext uri="{FF2B5EF4-FFF2-40B4-BE49-F238E27FC236}">
                <a16:creationId xmlns:a16="http://schemas.microsoft.com/office/drawing/2014/main" id="{AF86084E-6CD4-4B73-934D-1CEA429FD322}"/>
              </a:ext>
            </a:extLst>
          </p:cNvPr>
          <p:cNvSpPr txBox="1">
            <a:spLocks noChangeArrowheads="1"/>
          </p:cNvSpPr>
          <p:nvPr/>
        </p:nvSpPr>
        <p:spPr bwMode="auto">
          <a:xfrm>
            <a:off x="4899955" y="4999071"/>
            <a:ext cx="2435475"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pPr algn="ctr"/>
            <a:r>
              <a:rPr lang="en-US" altLang="en-US" sz="2000" b="1"/>
              <a:t>Dr. Julie </a:t>
            </a:r>
            <a:r>
              <a:rPr lang="en-US" altLang="en-US" sz="2000" b="1" err="1"/>
              <a:t>Drolet</a:t>
            </a:r>
            <a:r>
              <a:rPr lang="en-US" altLang="en-US" sz="2000" b="1"/>
              <a:t> </a:t>
            </a:r>
          </a:p>
          <a:p>
            <a:pPr algn="ctr"/>
            <a:r>
              <a:rPr lang="en-US" altLang="en-US" sz="2000" i="1"/>
              <a:t>Project Director</a:t>
            </a:r>
          </a:p>
          <a:p>
            <a:pPr algn="ctr"/>
            <a:r>
              <a:rPr lang="en-US" altLang="en-US" sz="2000" u="sng"/>
              <a:t>jdrolet@ucalgary.ca</a:t>
            </a:r>
          </a:p>
        </p:txBody>
      </p:sp>
      <p:sp>
        <p:nvSpPr>
          <p:cNvPr id="52233" name="TextBox 10">
            <a:extLst>
              <a:ext uri="{FF2B5EF4-FFF2-40B4-BE49-F238E27FC236}">
                <a16:creationId xmlns:a16="http://schemas.microsoft.com/office/drawing/2014/main" id="{B991DAF9-BF05-4C57-81A1-CD882B99ED85}"/>
              </a:ext>
            </a:extLst>
          </p:cNvPr>
          <p:cNvSpPr txBox="1">
            <a:spLocks noChangeArrowheads="1"/>
          </p:cNvSpPr>
          <p:nvPr/>
        </p:nvSpPr>
        <p:spPr bwMode="auto">
          <a:xfrm>
            <a:off x="3043722" y="941308"/>
            <a:ext cx="6104556"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latinLnBrk="1">
              <a:defRPr>
                <a:solidFill>
                  <a:schemeClr val="tx1"/>
                </a:solidFill>
                <a:latin typeface="Arial" panose="020B0604020202020204" pitchFamily="34" charset="0"/>
                <a:ea typeface="Arial Unicode MS"/>
                <a:cs typeface="Arial Unicode MS"/>
              </a:defRPr>
            </a:lvl1pPr>
            <a:lvl2pPr marL="742950" indent="-285750" latinLnBrk="1">
              <a:defRPr>
                <a:solidFill>
                  <a:schemeClr val="tx1"/>
                </a:solidFill>
                <a:latin typeface="Arial" panose="020B0604020202020204" pitchFamily="34" charset="0"/>
                <a:ea typeface="Arial Unicode MS"/>
                <a:cs typeface="Arial Unicode MS"/>
              </a:defRPr>
            </a:lvl2pPr>
            <a:lvl3pPr marL="1143000" indent="-228600" latinLnBrk="1">
              <a:defRPr>
                <a:solidFill>
                  <a:schemeClr val="tx1"/>
                </a:solidFill>
                <a:latin typeface="Arial" panose="020B0604020202020204" pitchFamily="34" charset="0"/>
                <a:ea typeface="Arial Unicode MS"/>
                <a:cs typeface="Arial Unicode MS"/>
              </a:defRPr>
            </a:lvl3pPr>
            <a:lvl4pPr marL="1600200" indent="-228600" latinLnBrk="1">
              <a:defRPr>
                <a:solidFill>
                  <a:schemeClr val="tx1"/>
                </a:solidFill>
                <a:latin typeface="Arial" panose="020B0604020202020204" pitchFamily="34" charset="0"/>
                <a:ea typeface="Arial Unicode MS"/>
                <a:cs typeface="Arial Unicode MS"/>
              </a:defRPr>
            </a:lvl4pPr>
            <a:lvl5pPr marL="2057400" indent="-228600" latinLnBrk="1">
              <a:defRPr>
                <a:solidFill>
                  <a:schemeClr val="tx1"/>
                </a:solidFill>
                <a:latin typeface="Arial" panose="020B0604020202020204" pitchFamily="34" charset="0"/>
                <a:ea typeface="Arial Unicode MS"/>
                <a:cs typeface="Arial Unicode MS"/>
              </a:defRPr>
            </a:lvl5pPr>
            <a:lvl6pPr marL="25146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6pPr>
            <a:lvl7pPr marL="29718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7pPr>
            <a:lvl8pPr marL="34290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8pPr>
            <a:lvl9pPr marL="3886200" indent="-228600" fontAlgn="base" latinLnBrk="1">
              <a:spcBef>
                <a:spcPct val="0"/>
              </a:spcBef>
              <a:spcAft>
                <a:spcPct val="0"/>
              </a:spcAft>
              <a:defRPr>
                <a:solidFill>
                  <a:schemeClr val="tx1"/>
                </a:solidFill>
                <a:latin typeface="Arial" panose="020B0604020202020204" pitchFamily="34" charset="0"/>
                <a:ea typeface="Arial Unicode MS"/>
                <a:cs typeface="Arial Unicode MS"/>
              </a:defRPr>
            </a:lvl9pPr>
          </a:lstStyle>
          <a:p>
            <a:pPr algn="ctr"/>
            <a:r>
              <a:rPr lang="en-US" altLang="en-US" sz="2800"/>
              <a:t>For more information </a:t>
            </a:r>
          </a:p>
          <a:p>
            <a:pPr algn="ctr"/>
            <a:r>
              <a:rPr lang="en-US" altLang="en-US" sz="2800"/>
              <a:t>about the partnership please contact:</a:t>
            </a:r>
          </a:p>
          <a:p>
            <a:pPr algn="ctr"/>
            <a:r>
              <a:rPr lang="en-US" altLang="en-US" sz="2800">
                <a:hlinkClick r:id="rId3"/>
              </a:rPr>
              <a:t>tfelproject@gmail.com</a:t>
            </a:r>
            <a:endParaRPr lang="en-US" altLang="en-US" sz="2800"/>
          </a:p>
          <a:p>
            <a:pPr algn="ctr"/>
            <a:endParaRPr lang="en-US" altLang="en-US" sz="3600"/>
          </a:p>
        </p:txBody>
      </p:sp>
      <p:pic>
        <p:nvPicPr>
          <p:cNvPr id="2" name="Picture 1">
            <a:extLst>
              <a:ext uri="{FF2B5EF4-FFF2-40B4-BE49-F238E27FC236}">
                <a16:creationId xmlns:a16="http://schemas.microsoft.com/office/drawing/2014/main" id="{30C2AC98-CAC2-4BA4-A79C-E63BCA294D6E}"/>
              </a:ext>
            </a:extLst>
          </p:cNvPr>
          <p:cNvPicPr>
            <a:picLocks noChangeAspect="1"/>
          </p:cNvPicPr>
          <p:nvPr/>
        </p:nvPicPr>
        <p:blipFill>
          <a:blip r:embed="rId4"/>
          <a:stretch>
            <a:fillRect/>
          </a:stretch>
        </p:blipFill>
        <p:spPr>
          <a:xfrm>
            <a:off x="4856570" y="2640949"/>
            <a:ext cx="2478860" cy="1773693"/>
          </a:xfrm>
          <a:prstGeom prst="rect">
            <a:avLst/>
          </a:prstGeom>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B4B54B-A796-3D40-8D49-61A812875C44}"/>
              </a:ext>
            </a:extLst>
          </p:cNvPr>
          <p:cNvSpPr>
            <a:spLocks noGrp="1"/>
          </p:cNvSpPr>
          <p:nvPr>
            <p:ph type="title"/>
          </p:nvPr>
        </p:nvSpPr>
        <p:spPr/>
        <p:txBody>
          <a:bodyPr/>
          <a:lstStyle/>
          <a:p>
            <a:r>
              <a:rPr lang="en-US"/>
              <a:t>Territorial Acknowledgement</a:t>
            </a:r>
          </a:p>
        </p:txBody>
      </p:sp>
      <p:sp>
        <p:nvSpPr>
          <p:cNvPr id="3" name="Content Placeholder 2">
            <a:extLst>
              <a:ext uri="{FF2B5EF4-FFF2-40B4-BE49-F238E27FC236}">
                <a16:creationId xmlns:a16="http://schemas.microsoft.com/office/drawing/2014/main" id="{FF40E15C-B3EB-584A-9004-FC75A818F59A}"/>
              </a:ext>
            </a:extLst>
          </p:cNvPr>
          <p:cNvSpPr>
            <a:spLocks noGrp="1"/>
          </p:cNvSpPr>
          <p:nvPr>
            <p:ph sz="half" idx="1"/>
          </p:nvPr>
        </p:nvSpPr>
        <p:spPr>
          <a:xfrm>
            <a:off x="581193" y="2047461"/>
            <a:ext cx="6018390" cy="4472609"/>
          </a:xfrm>
        </p:spPr>
        <p:txBody>
          <a:bodyPr>
            <a:normAutofit fontScale="70000" lnSpcReduction="20000"/>
          </a:bodyPr>
          <a:lstStyle/>
          <a:p>
            <a:pPr marL="0" indent="0">
              <a:buNone/>
            </a:pPr>
            <a:endParaRPr lang="en-US" sz="2600"/>
          </a:p>
          <a:p>
            <a:pPr marL="0" indent="0" algn="just">
              <a:buNone/>
            </a:pPr>
            <a:r>
              <a:rPr lang="en-US" sz="2600"/>
              <a:t>The University of Calgary respectfully acknowledges the traditional territories of the people of </a:t>
            </a:r>
            <a:r>
              <a:rPr lang="en-US" sz="2600">
                <a:effectLst/>
              </a:rPr>
              <a:t>the traditional territories of the people of the Treaty 7 region in Southern Alberta, which includes the Blackfoot Confederacy (comprising the </a:t>
            </a:r>
            <a:r>
              <a:rPr lang="en-US" sz="2600" err="1">
                <a:effectLst/>
              </a:rPr>
              <a:t>Siksika</a:t>
            </a:r>
            <a:r>
              <a:rPr lang="en-US" sz="2600">
                <a:effectLst/>
              </a:rPr>
              <a:t>, Piikani, and Kainai First Nations), as well as the </a:t>
            </a:r>
            <a:r>
              <a:rPr lang="en-US" sz="2600" err="1">
                <a:effectLst/>
              </a:rPr>
              <a:t>Tsuut’ina</a:t>
            </a:r>
            <a:r>
              <a:rPr lang="en-US" sz="2600">
                <a:effectLst/>
              </a:rPr>
              <a:t> First Nation, and the Stoney </a:t>
            </a:r>
            <a:r>
              <a:rPr lang="en-US" sz="2600" err="1">
                <a:effectLst/>
              </a:rPr>
              <a:t>Nakoda</a:t>
            </a:r>
            <a:r>
              <a:rPr lang="en-US" sz="2600">
                <a:effectLst/>
              </a:rPr>
              <a:t> (including the </a:t>
            </a:r>
            <a:r>
              <a:rPr lang="en-US" sz="2600" err="1">
                <a:effectLst/>
              </a:rPr>
              <a:t>Chiniki</a:t>
            </a:r>
            <a:r>
              <a:rPr lang="en-US" sz="2600">
                <a:effectLst/>
              </a:rPr>
              <a:t>, </a:t>
            </a:r>
            <a:r>
              <a:rPr lang="en-US" sz="2600" err="1">
                <a:effectLst/>
              </a:rPr>
              <a:t>Bearspaw</a:t>
            </a:r>
            <a:r>
              <a:rPr lang="en-US" sz="2600">
                <a:effectLst/>
              </a:rPr>
              <a:t>, and Wesley First Nations). The City of Calgary is also home to Métis Nation of Alberta, Region III. </a:t>
            </a:r>
            <a:endParaRPr lang="en-US" sz="2600"/>
          </a:p>
          <a:p>
            <a:pPr marL="0" indent="0" algn="just">
              <a:buNone/>
            </a:pPr>
            <a:endParaRPr lang="en-CA" sz="2600" i="1"/>
          </a:p>
          <a:p>
            <a:pPr marL="0" indent="0" algn="just">
              <a:buNone/>
            </a:pPr>
            <a:r>
              <a:rPr lang="en-CA" sz="2600" i="1" err="1"/>
              <a:t>L’Université</a:t>
            </a:r>
            <a:r>
              <a:rPr lang="en-CA" sz="2600" i="1"/>
              <a:t> de Calgary </a:t>
            </a:r>
            <a:r>
              <a:rPr lang="en-CA" sz="2600" i="1" err="1"/>
              <a:t>reconnaît</a:t>
            </a:r>
            <a:r>
              <a:rPr lang="en-CA" sz="2600" i="1"/>
              <a:t> </a:t>
            </a:r>
            <a:r>
              <a:rPr lang="en-CA" sz="2600" i="1" err="1"/>
              <a:t>respectueusement</a:t>
            </a:r>
            <a:r>
              <a:rPr lang="en-CA" sz="2600" i="1"/>
              <a:t> </a:t>
            </a:r>
            <a:r>
              <a:rPr lang="en-CA" sz="2600" i="1" err="1"/>
              <a:t>qu’elle</a:t>
            </a:r>
            <a:r>
              <a:rPr lang="en-CA" sz="2600" i="1"/>
              <a:t> </a:t>
            </a:r>
            <a:r>
              <a:rPr lang="en-CA" sz="2600" i="1" err="1"/>
              <a:t>est</a:t>
            </a:r>
            <a:r>
              <a:rPr lang="en-CA" sz="2600" i="1"/>
              <a:t> </a:t>
            </a:r>
            <a:r>
              <a:rPr lang="en-CA" sz="2600" i="1" err="1"/>
              <a:t>située</a:t>
            </a:r>
            <a:r>
              <a:rPr lang="en-CA" sz="2600" i="1"/>
              <a:t> sur les </a:t>
            </a:r>
            <a:r>
              <a:rPr lang="en-CA" sz="2600" i="1" err="1"/>
              <a:t>terres</a:t>
            </a:r>
            <a:r>
              <a:rPr lang="en-CA" sz="2600" i="1"/>
              <a:t> du </a:t>
            </a:r>
            <a:r>
              <a:rPr lang="en-CA" sz="2600" i="1" err="1"/>
              <a:t>Traité</a:t>
            </a:r>
            <a:r>
              <a:rPr lang="en-CA" sz="2600" i="1"/>
              <a:t> 6, lieu de </a:t>
            </a:r>
            <a:r>
              <a:rPr lang="en-CA" sz="2600" i="1" err="1"/>
              <a:t>rassemblement</a:t>
            </a:r>
            <a:r>
              <a:rPr lang="en-CA" sz="2600" i="1"/>
              <a:t> </a:t>
            </a:r>
            <a:r>
              <a:rPr lang="en-CA" sz="2600" i="1" err="1"/>
              <a:t>traditionnel</a:t>
            </a:r>
            <a:r>
              <a:rPr lang="en-CA" sz="2600" i="1"/>
              <a:t> pour de </a:t>
            </a:r>
            <a:r>
              <a:rPr lang="en-CA" sz="2600" i="1" err="1"/>
              <a:t>nombreux</a:t>
            </a:r>
            <a:r>
              <a:rPr lang="en-CA" sz="2600" i="1"/>
              <a:t> </a:t>
            </a:r>
            <a:r>
              <a:rPr lang="en-CA" sz="2600" i="1" err="1"/>
              <a:t>peuples</a:t>
            </a:r>
            <a:r>
              <a:rPr lang="en-CA" sz="2600" i="1"/>
              <a:t> </a:t>
            </a:r>
            <a:r>
              <a:rPr lang="en-CA" sz="2600" i="1" err="1"/>
              <a:t>autochtones</a:t>
            </a:r>
            <a:r>
              <a:rPr lang="en-CA" sz="2600" i="1"/>
              <a:t> </a:t>
            </a:r>
            <a:r>
              <a:rPr lang="en-CA" sz="2600" i="1" err="1"/>
              <a:t>dont</a:t>
            </a:r>
            <a:r>
              <a:rPr lang="en-CA" sz="2600" i="1"/>
              <a:t> les </a:t>
            </a:r>
            <a:r>
              <a:rPr lang="en-CA" sz="2600" i="1" err="1"/>
              <a:t>Cris</a:t>
            </a:r>
            <a:r>
              <a:rPr lang="en-CA" sz="2600" i="1"/>
              <a:t>, les </a:t>
            </a:r>
            <a:r>
              <a:rPr lang="en-CA" sz="2600" i="1" err="1"/>
              <a:t>Pieds</a:t>
            </a:r>
            <a:r>
              <a:rPr lang="en-CA" sz="2600" i="1"/>
              <a:t>-Noirs, les Métis, les Sioux des </a:t>
            </a:r>
            <a:r>
              <a:rPr lang="en-CA" sz="2600" i="1" err="1"/>
              <a:t>Nakotas</a:t>
            </a:r>
            <a:r>
              <a:rPr lang="en-CA" sz="2600" i="1"/>
              <a:t>, les Iroquois, les </a:t>
            </a:r>
            <a:r>
              <a:rPr lang="en-CA" sz="2600" i="1" err="1"/>
              <a:t>Dénés</a:t>
            </a:r>
            <a:r>
              <a:rPr lang="en-CA" sz="2600" i="1"/>
              <a:t>, les </a:t>
            </a:r>
            <a:r>
              <a:rPr lang="en-CA" sz="2600" i="1" err="1"/>
              <a:t>Ojibwés</a:t>
            </a:r>
            <a:r>
              <a:rPr lang="en-CA" sz="2600" i="1"/>
              <a:t>/Saulteaux/</a:t>
            </a:r>
            <a:r>
              <a:rPr lang="en-CA" sz="2600" i="1" err="1"/>
              <a:t>Anichinabés</a:t>
            </a:r>
            <a:r>
              <a:rPr lang="en-CA" sz="2600" i="1"/>
              <a:t>, les </a:t>
            </a:r>
            <a:r>
              <a:rPr lang="en-CA" sz="2600" i="1" err="1"/>
              <a:t>Inuits</a:t>
            </a:r>
            <a:r>
              <a:rPr lang="en-CA" sz="2600" i="1"/>
              <a:t> et bien </a:t>
            </a:r>
            <a:r>
              <a:rPr lang="en-CA" sz="2600" i="1" err="1"/>
              <a:t>d’autres</a:t>
            </a:r>
            <a:r>
              <a:rPr lang="en-CA" sz="2600" i="1"/>
              <a:t> encore, </a:t>
            </a:r>
            <a:r>
              <a:rPr lang="en-CA" sz="2600" i="1" err="1"/>
              <a:t>dont</a:t>
            </a:r>
            <a:r>
              <a:rPr lang="en-CA" sz="2600" i="1"/>
              <a:t> les </a:t>
            </a:r>
            <a:r>
              <a:rPr lang="en-CA" sz="2600" i="1" err="1"/>
              <a:t>histoires</a:t>
            </a:r>
            <a:r>
              <a:rPr lang="en-CA" sz="2600" i="1"/>
              <a:t>, les </a:t>
            </a:r>
            <a:r>
              <a:rPr lang="en-CA" sz="2600" i="1" err="1"/>
              <a:t>langues</a:t>
            </a:r>
            <a:r>
              <a:rPr lang="en-CA" sz="2600" i="1"/>
              <a:t> et les cultures </a:t>
            </a:r>
            <a:r>
              <a:rPr lang="en-CA" sz="2600" i="1" err="1"/>
              <a:t>continuent</a:t>
            </a:r>
            <a:r>
              <a:rPr lang="en-CA" sz="2600" i="1"/>
              <a:t> </a:t>
            </a:r>
            <a:r>
              <a:rPr lang="en-CA" sz="2600" i="1" err="1"/>
              <a:t>d’influencer</a:t>
            </a:r>
            <a:r>
              <a:rPr lang="en-CA" sz="2600" i="1"/>
              <a:t> </a:t>
            </a:r>
            <a:r>
              <a:rPr lang="en-CA" sz="2600" i="1" err="1"/>
              <a:t>notre</a:t>
            </a:r>
            <a:r>
              <a:rPr lang="en-CA" sz="2600" i="1"/>
              <a:t> </a:t>
            </a:r>
            <a:r>
              <a:rPr lang="en-CA" sz="2600" i="1" err="1"/>
              <a:t>communauté</a:t>
            </a:r>
            <a:r>
              <a:rPr lang="en-CA" sz="2600" i="1"/>
              <a:t> </a:t>
            </a:r>
            <a:r>
              <a:rPr lang="en-CA" sz="2600" i="1" err="1"/>
              <a:t>si</a:t>
            </a:r>
            <a:r>
              <a:rPr lang="en-CA" sz="2600" i="1"/>
              <a:t> </a:t>
            </a:r>
            <a:r>
              <a:rPr lang="en-CA" sz="2600" i="1" err="1"/>
              <a:t>vivante</a:t>
            </a:r>
            <a:r>
              <a:rPr lang="en-CA" sz="2600" i="1"/>
              <a:t>.</a:t>
            </a:r>
            <a:endParaRPr lang="en-US" sz="2600" i="1"/>
          </a:p>
          <a:p>
            <a:pPr marL="0" indent="0">
              <a:buNone/>
            </a:pPr>
            <a:endParaRPr lang="en-US"/>
          </a:p>
          <a:p>
            <a:endParaRPr lang="en-US"/>
          </a:p>
        </p:txBody>
      </p:sp>
      <p:sp>
        <p:nvSpPr>
          <p:cNvPr id="4" name="Content Placeholder 3">
            <a:extLst>
              <a:ext uri="{FF2B5EF4-FFF2-40B4-BE49-F238E27FC236}">
                <a16:creationId xmlns:a16="http://schemas.microsoft.com/office/drawing/2014/main" id="{621991AE-9D1D-7A4A-840D-FD380EDC4979}"/>
              </a:ext>
            </a:extLst>
          </p:cNvPr>
          <p:cNvSpPr>
            <a:spLocks noGrp="1"/>
          </p:cNvSpPr>
          <p:nvPr>
            <p:ph sz="half" idx="2"/>
          </p:nvPr>
        </p:nvSpPr>
        <p:spPr>
          <a:xfrm>
            <a:off x="6188417" y="2228003"/>
            <a:ext cx="5422392" cy="4123101"/>
          </a:xfrm>
        </p:spPr>
        <p:txBody>
          <a:bodyPr>
            <a:normAutofit fontScale="70000" lnSpcReduction="20000"/>
          </a:bodyPr>
          <a:lstStyle/>
          <a:p>
            <a:endParaRPr lang="en-CA"/>
          </a:p>
          <a:p>
            <a:endParaRPr lang="en-CA"/>
          </a:p>
          <a:p>
            <a:endParaRPr lang="en-CA"/>
          </a:p>
        </p:txBody>
      </p:sp>
      <p:pic>
        <p:nvPicPr>
          <p:cNvPr id="1026" name="Picture 2" descr="Cultural model">
            <a:extLst>
              <a:ext uri="{FF2B5EF4-FFF2-40B4-BE49-F238E27FC236}">
                <a16:creationId xmlns:a16="http://schemas.microsoft.com/office/drawing/2014/main" id="{A456CDB2-1F19-5B49-99E8-A289396F74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38137" y="2229641"/>
            <a:ext cx="3849449" cy="3492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B423DC5C-7875-E04B-A6D2-4E6BCCCF4EAB}"/>
              </a:ext>
            </a:extLst>
          </p:cNvPr>
          <p:cNvSpPr txBox="1"/>
          <p:nvPr/>
        </p:nvSpPr>
        <p:spPr>
          <a:xfrm>
            <a:off x="6335787" y="5973922"/>
            <a:ext cx="5854147" cy="646331"/>
          </a:xfrm>
          <a:prstGeom prst="rect">
            <a:avLst/>
          </a:prstGeom>
          <a:noFill/>
        </p:spPr>
        <p:txBody>
          <a:bodyPr wrap="square" rtlCol="0">
            <a:spAutoFit/>
          </a:bodyPr>
          <a:lstStyle/>
          <a:p>
            <a:pPr algn="ctr"/>
            <a:r>
              <a:rPr lang="en-US"/>
              <a:t>ii’ </a:t>
            </a:r>
            <a:r>
              <a:rPr lang="en-US" err="1"/>
              <a:t>taa’poh’to’p</a:t>
            </a:r>
            <a:endParaRPr lang="en-US"/>
          </a:p>
          <a:p>
            <a:pPr algn="ctr"/>
            <a:r>
              <a:rPr lang="en-US"/>
              <a:t>University of Calgary Office of Indigenous Engagement </a:t>
            </a:r>
          </a:p>
        </p:txBody>
      </p:sp>
    </p:spTree>
    <p:extLst>
      <p:ext uri="{BB962C8B-B14F-4D97-AF65-F5344CB8AC3E}">
        <p14:creationId xmlns:p14="http://schemas.microsoft.com/office/powerpoint/2010/main" val="32956908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FBF55BCF-0BBA-4C28-ACE6-1D320A0E2B1C}"/>
              </a:ext>
            </a:extLst>
          </p:cNvPr>
          <p:cNvSpPr>
            <a:spLocks noGrp="1"/>
          </p:cNvSpPr>
          <p:nvPr>
            <p:ph sz="half" idx="2"/>
          </p:nvPr>
        </p:nvSpPr>
        <p:spPr>
          <a:xfrm>
            <a:off x="662261" y="2178362"/>
            <a:ext cx="10869035" cy="4322159"/>
          </a:xfrm>
        </p:spPr>
        <p:txBody>
          <a:bodyPr vert="horz" lIns="91440" tIns="45720" rIns="91440" bIns="45720" rtlCol="0" anchor="ctr">
            <a:noAutofit/>
          </a:bodyPr>
          <a:lstStyle/>
          <a:p>
            <a:pPr marL="0" indent="0" algn="ctr">
              <a:spcBef>
                <a:spcPts val="1000"/>
              </a:spcBef>
              <a:spcAft>
                <a:spcPts val="0"/>
              </a:spcAft>
              <a:buNone/>
            </a:pPr>
            <a:endParaRPr lang="en-US" b="1">
              <a:solidFill>
                <a:schemeClr val="accent2"/>
              </a:solidFill>
              <a:ea typeface="+mn-lt"/>
              <a:cs typeface="+mn-lt"/>
            </a:endParaRPr>
          </a:p>
          <a:p>
            <a:pPr marL="0" indent="0" algn="ctr">
              <a:spcBef>
                <a:spcPts val="1000"/>
              </a:spcBef>
              <a:spcAft>
                <a:spcPts val="0"/>
              </a:spcAft>
              <a:buNone/>
            </a:pPr>
            <a:endParaRPr lang="en-US" b="1">
              <a:solidFill>
                <a:schemeClr val="accent2"/>
              </a:solidFill>
              <a:ea typeface="+mn-lt"/>
              <a:cs typeface="+mn-lt"/>
            </a:endParaRPr>
          </a:p>
          <a:p>
            <a:pPr marL="305435" indent="-305435"/>
            <a:endParaRPr lang="en-US" b="1">
              <a:ea typeface="+mn-lt"/>
              <a:cs typeface="+mn-lt"/>
            </a:endParaRPr>
          </a:p>
          <a:p>
            <a:pPr marL="0" indent="0">
              <a:buNone/>
            </a:pPr>
            <a:endParaRPr lang="en-US" b="1">
              <a:ea typeface="+mn-lt"/>
              <a:cs typeface="+mn-lt"/>
            </a:endParaRPr>
          </a:p>
          <a:p>
            <a:pPr marL="0" indent="0">
              <a:buNone/>
            </a:pPr>
            <a:endParaRPr lang="en-US" b="1"/>
          </a:p>
          <a:p>
            <a:pPr marL="305435" indent="-305435"/>
            <a:endParaRPr lang="en-US" b="1">
              <a:ea typeface="+mn-lt"/>
              <a:cs typeface="+mn-lt"/>
            </a:endParaRPr>
          </a:p>
          <a:p>
            <a:pPr marL="0" indent="0">
              <a:buNone/>
            </a:pPr>
            <a:r>
              <a:rPr lang="en-US" b="1" dirty="0">
                <a:ea typeface="+mn-lt"/>
                <a:cs typeface="+mn-lt"/>
              </a:rPr>
              <a:t>Dr. Julie Drolet, </a:t>
            </a:r>
            <a:r>
              <a:rPr lang="en-US" dirty="0">
                <a:ea typeface="+mn-lt"/>
                <a:cs typeface="+mn-lt"/>
              </a:rPr>
              <a:t>PhD, RSW</a:t>
            </a:r>
            <a:endParaRPr lang="en-US" dirty="0"/>
          </a:p>
          <a:p>
            <a:pPr marL="305435" indent="-305435"/>
            <a:r>
              <a:rPr lang="en-US" dirty="0">
                <a:ea typeface="+mn-lt"/>
                <a:cs typeface="+mn-lt"/>
              </a:rPr>
              <a:t>Julie is a Professor in the Faculty of Social Work at the University of Calgary and the director of the TFEL partnership.</a:t>
            </a:r>
          </a:p>
          <a:p>
            <a:pPr marL="0" indent="0">
              <a:buNone/>
            </a:pPr>
            <a:endParaRPr lang="en-US">
              <a:ea typeface="+mn-lt"/>
              <a:cs typeface="+mn-lt"/>
            </a:endParaRPr>
          </a:p>
          <a:p>
            <a:pPr marL="0" indent="0">
              <a:buNone/>
            </a:pPr>
            <a:r>
              <a:rPr lang="en-US" b="1" dirty="0">
                <a:ea typeface="+mn-lt"/>
                <a:cs typeface="+mn-lt"/>
              </a:rPr>
              <a:t>Dr. Sandra Engstrom</a:t>
            </a:r>
            <a:endParaRPr lang="en-US" dirty="0">
              <a:ea typeface="+mn-lt"/>
              <a:cs typeface="+mn-lt"/>
            </a:endParaRPr>
          </a:p>
          <a:p>
            <a:pPr marL="305435" indent="-305435"/>
            <a:r>
              <a:rPr lang="en-US" dirty="0">
                <a:ea typeface="+mn-lt"/>
                <a:cs typeface="+mn-lt"/>
              </a:rPr>
              <a:t>Sandra, our keynote speaker, is a Social Work Lecturer at the University of Stirling in Scotland. The University of Stirling is a TFEL partner</a:t>
            </a:r>
          </a:p>
          <a:p>
            <a:pPr marL="0" indent="0">
              <a:buNone/>
            </a:pPr>
            <a:endParaRPr lang="en-US">
              <a:ea typeface="+mn-lt"/>
              <a:cs typeface="+mn-lt"/>
            </a:endParaRPr>
          </a:p>
          <a:p>
            <a:pPr marL="0" indent="0">
              <a:buNone/>
            </a:pPr>
            <a:r>
              <a:rPr lang="en-US" b="1" dirty="0">
                <a:ea typeface="+mn-lt"/>
                <a:cs typeface="+mn-lt"/>
              </a:rPr>
              <a:t>Nicole &amp; Nikki</a:t>
            </a:r>
            <a:endParaRPr lang="en-US" dirty="0">
              <a:ea typeface="+mn-lt"/>
              <a:cs typeface="+mn-lt"/>
            </a:endParaRPr>
          </a:p>
          <a:p>
            <a:pPr marL="305435" indent="-305435"/>
            <a:r>
              <a:rPr lang="en-US" dirty="0">
                <a:ea typeface="+mn-lt"/>
                <a:cs typeface="+mn-lt"/>
              </a:rPr>
              <a:t>Nicole &amp; Nikki are both research assistants with the TFEL project and are both fourth year social work students at the University of Calgary. Nicole is taking her program through Virtual Learning Circles (VLC) and Nikki is taking her program in Calgary. </a:t>
            </a:r>
          </a:p>
          <a:p>
            <a:pPr marL="305435" indent="-305435">
              <a:spcBef>
                <a:spcPts val="1000"/>
              </a:spcBef>
              <a:spcAft>
                <a:spcPts val="0"/>
              </a:spcAft>
            </a:pPr>
            <a:endParaRPr lang="en-US" sz="1400">
              <a:ea typeface="+mn-lt"/>
              <a:cs typeface="+mn-lt"/>
            </a:endParaRPr>
          </a:p>
          <a:p>
            <a:pPr marL="0" indent="0">
              <a:spcBef>
                <a:spcPts val="1000"/>
              </a:spcBef>
              <a:spcAft>
                <a:spcPts val="0"/>
              </a:spcAft>
              <a:buNone/>
            </a:pPr>
            <a:endParaRPr lang="en-US" sz="1400">
              <a:ea typeface="+mn-lt"/>
              <a:cs typeface="+mn-lt"/>
            </a:endParaRPr>
          </a:p>
          <a:p>
            <a:pPr marL="305435" indent="-305435">
              <a:spcBef>
                <a:spcPts val="1000"/>
              </a:spcBef>
              <a:spcAft>
                <a:spcPts val="0"/>
              </a:spcAft>
            </a:pPr>
            <a:endParaRPr lang="en-US" sz="1400"/>
          </a:p>
          <a:p>
            <a:pPr marL="0" indent="0">
              <a:spcBef>
                <a:spcPts val="1000"/>
              </a:spcBef>
              <a:spcAft>
                <a:spcPts val="0"/>
              </a:spcAft>
              <a:buNone/>
            </a:pPr>
            <a:endParaRPr lang="en-US">
              <a:ea typeface="+mn-lt"/>
              <a:cs typeface="+mn-lt"/>
            </a:endParaRPr>
          </a:p>
          <a:p>
            <a:pPr marL="305435" indent="-305435">
              <a:spcBef>
                <a:spcPts val="1000"/>
              </a:spcBef>
              <a:spcAft>
                <a:spcPts val="0"/>
              </a:spcAft>
            </a:pPr>
            <a:endParaRPr lang="en-US">
              <a:solidFill>
                <a:srgbClr val="3D3D3D"/>
              </a:solidFill>
            </a:endParaRPr>
          </a:p>
          <a:p>
            <a:pPr marL="0" indent="0">
              <a:spcBef>
                <a:spcPts val="1000"/>
              </a:spcBef>
              <a:spcAft>
                <a:spcPts val="0"/>
              </a:spcAft>
              <a:buNone/>
            </a:pPr>
            <a:endParaRPr lang="en-US"/>
          </a:p>
          <a:p>
            <a:pPr marL="305435" indent="-305435"/>
            <a:endParaRPr lang="en-CA"/>
          </a:p>
        </p:txBody>
      </p:sp>
      <p:sp>
        <p:nvSpPr>
          <p:cNvPr id="5" name="Title 4">
            <a:extLst>
              <a:ext uri="{FF2B5EF4-FFF2-40B4-BE49-F238E27FC236}">
                <a16:creationId xmlns:a16="http://schemas.microsoft.com/office/drawing/2014/main" id="{4D944A85-EC6F-4494-A0A5-256E20B0D8CE}"/>
              </a:ext>
            </a:extLst>
          </p:cNvPr>
          <p:cNvSpPr>
            <a:spLocks noGrp="1"/>
          </p:cNvSpPr>
          <p:nvPr>
            <p:ph type="title"/>
          </p:nvPr>
        </p:nvSpPr>
        <p:spPr/>
        <p:txBody>
          <a:bodyPr/>
          <a:lstStyle/>
          <a:p>
            <a:r>
              <a:rPr lang="en-US" dirty="0"/>
              <a:t>introductions</a:t>
            </a:r>
          </a:p>
        </p:txBody>
      </p:sp>
    </p:spTree>
    <p:extLst>
      <p:ext uri="{BB962C8B-B14F-4D97-AF65-F5344CB8AC3E}">
        <p14:creationId xmlns:p14="http://schemas.microsoft.com/office/powerpoint/2010/main" val="16186907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5">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solidFill>
                  <a:srgbClr val="FFFFFF"/>
                </a:solidFill>
              </a:rPr>
              <a:t>Agenda</a:t>
            </a:r>
            <a:endParaRPr lang="en-US" dirty="0"/>
          </a:p>
        </p:txBody>
      </p:sp>
      <p:sp>
        <p:nvSpPr>
          <p:cNvPr id="4" name="Content Placeholder 3">
            <a:extLst>
              <a:ext uri="{FF2B5EF4-FFF2-40B4-BE49-F238E27FC236}">
                <a16:creationId xmlns:a16="http://schemas.microsoft.com/office/drawing/2014/main" id="{FBF55BCF-0BBA-4C28-ACE6-1D320A0E2B1C}"/>
              </a:ext>
            </a:extLst>
          </p:cNvPr>
          <p:cNvSpPr>
            <a:spLocks noGrp="1"/>
          </p:cNvSpPr>
          <p:nvPr>
            <p:ph sz="half" idx="2"/>
          </p:nvPr>
        </p:nvSpPr>
        <p:spPr>
          <a:xfrm>
            <a:off x="440564" y="2063623"/>
            <a:ext cx="7239807" cy="4895482"/>
          </a:xfrm>
        </p:spPr>
        <p:txBody>
          <a:bodyPr vert="horz" lIns="91440" tIns="45720" rIns="91440" bIns="45720" rtlCol="0" anchor="ctr">
            <a:noAutofit/>
          </a:bodyPr>
          <a:lstStyle/>
          <a:p>
            <a:pPr marL="0" indent="0">
              <a:lnSpc>
                <a:spcPct val="90000"/>
              </a:lnSpc>
              <a:buNone/>
            </a:pPr>
            <a:endParaRPr lang="en-US" sz="1200" b="1" dirty="0"/>
          </a:p>
          <a:p>
            <a:pPr marL="305435" indent="-305435">
              <a:lnSpc>
                <a:spcPct val="90000"/>
              </a:lnSpc>
            </a:pPr>
            <a:r>
              <a:rPr lang="en-US" sz="2000" b="1" dirty="0"/>
              <a:t>The Role of Service Users in Social Work Education</a:t>
            </a:r>
          </a:p>
          <a:p>
            <a:pPr marL="629920" lvl="1" indent="-305435">
              <a:lnSpc>
                <a:spcPct val="90000"/>
              </a:lnSpc>
            </a:pPr>
            <a:r>
              <a:rPr lang="en-US" sz="2000" dirty="0"/>
              <a:t>Dr. Sandra Engstrom, University of Stirling, UK</a:t>
            </a:r>
          </a:p>
          <a:p>
            <a:pPr marL="305435" indent="-305435">
              <a:lnSpc>
                <a:spcPct val="90000"/>
              </a:lnSpc>
            </a:pPr>
            <a:r>
              <a:rPr lang="en-US" sz="2000" b="1" dirty="0"/>
              <a:t>Literature Review </a:t>
            </a:r>
          </a:p>
          <a:p>
            <a:pPr marL="629920" lvl="1" indent="-305435">
              <a:lnSpc>
                <a:spcPct val="90000"/>
              </a:lnSpc>
            </a:pPr>
            <a:r>
              <a:rPr lang="en-US" sz="2000" dirty="0">
                <a:ea typeface="+mn-lt"/>
                <a:cs typeface="+mn-lt"/>
              </a:rPr>
              <a:t>Who are Service Users?</a:t>
            </a:r>
          </a:p>
          <a:p>
            <a:pPr marL="629920" lvl="1" indent="-305435">
              <a:lnSpc>
                <a:spcPct val="90000"/>
              </a:lnSpc>
            </a:pPr>
            <a:r>
              <a:rPr lang="en-US" sz="2000" dirty="0"/>
              <a:t>Methods &amp; Search Strategy</a:t>
            </a:r>
          </a:p>
          <a:p>
            <a:pPr marL="629920" lvl="1" indent="-305435">
              <a:lnSpc>
                <a:spcPct val="90000"/>
              </a:lnSpc>
            </a:pPr>
            <a:r>
              <a:rPr lang="en-US" sz="2000" dirty="0"/>
              <a:t>Findings from the Literature Review</a:t>
            </a:r>
          </a:p>
          <a:p>
            <a:pPr marL="629920" lvl="1" indent="-305435">
              <a:lnSpc>
                <a:spcPct val="90000"/>
              </a:lnSpc>
            </a:pPr>
            <a:r>
              <a:rPr lang="en-US" sz="2000" dirty="0"/>
              <a:t>Recommended Readings </a:t>
            </a:r>
          </a:p>
          <a:p>
            <a:pPr marL="305435" indent="-305435">
              <a:lnSpc>
                <a:spcPct val="90000"/>
              </a:lnSpc>
            </a:pPr>
            <a:r>
              <a:rPr lang="en-US" sz="2000" b="1" dirty="0"/>
              <a:t>Group Discussion</a:t>
            </a:r>
            <a:endParaRPr lang="en-US" sz="2000" dirty="0"/>
          </a:p>
          <a:p>
            <a:pPr marL="305435" indent="-305435">
              <a:lnSpc>
                <a:spcPct val="90000"/>
              </a:lnSpc>
            </a:pPr>
            <a:r>
              <a:rPr lang="en-US" sz="2000" b="1" dirty="0"/>
              <a:t>Concluding Thoughts </a:t>
            </a:r>
            <a:endParaRPr lang="en-US" sz="2000" dirty="0"/>
          </a:p>
          <a:p>
            <a:pPr marL="629920" lvl="1" indent="-305435">
              <a:lnSpc>
                <a:spcPct val="90000"/>
              </a:lnSpc>
            </a:pPr>
            <a:endParaRPr lang="en-US" sz="2000" dirty="0"/>
          </a:p>
          <a:p>
            <a:pPr marL="305435" indent="-305435">
              <a:lnSpc>
                <a:spcPct val="90000"/>
              </a:lnSpc>
            </a:pPr>
            <a:endParaRPr lang="en-US" sz="1050"/>
          </a:p>
        </p:txBody>
      </p:sp>
      <p:pic>
        <p:nvPicPr>
          <p:cNvPr id="5" name="Picture 5" descr="A picture containing box&#10;&#10;Description automatically generated">
            <a:extLst>
              <a:ext uri="{FF2B5EF4-FFF2-40B4-BE49-F238E27FC236}">
                <a16:creationId xmlns:a16="http://schemas.microsoft.com/office/drawing/2014/main" id="{4E3B032A-0805-4AC1-B8AF-8BF73AAB074F}"/>
              </a:ext>
            </a:extLst>
          </p:cNvPr>
          <p:cNvPicPr>
            <a:picLocks noGrp="1" noChangeAspect="1"/>
          </p:cNvPicPr>
          <p:nvPr>
            <p:ph sz="half" idx="1"/>
          </p:nvPr>
        </p:nvPicPr>
        <p:blipFill rotWithShape="1">
          <a:blip r:embed="rId2"/>
          <a:srcRect l="6552" r="3" b="3"/>
          <a:stretch/>
        </p:blipFill>
        <p:spPr>
          <a:xfrm>
            <a:off x="8051799" y="1871133"/>
            <a:ext cx="3683001" cy="4504267"/>
          </a:xfrm>
          <a:prstGeom prst="rect">
            <a:avLst/>
          </a:prstGeom>
        </p:spPr>
      </p:pic>
    </p:spTree>
    <p:extLst>
      <p:ext uri="{BB962C8B-B14F-4D97-AF65-F5344CB8AC3E}">
        <p14:creationId xmlns:p14="http://schemas.microsoft.com/office/powerpoint/2010/main" val="24665942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9">
            <a:extLst>
              <a:ext uri="{FF2B5EF4-FFF2-40B4-BE49-F238E27FC236}">
                <a16:creationId xmlns:a16="http://schemas.microsoft.com/office/drawing/2014/main" id="{2928117C-9446-4E7F-AE62-95E0F6DB5B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Rectangle 11">
            <a:extLst>
              <a:ext uri="{FF2B5EF4-FFF2-40B4-BE49-F238E27FC236}">
                <a16:creationId xmlns:a16="http://schemas.microsoft.com/office/drawing/2014/main" id="{84D30AFB-4D71-48B0-AA00-28EE92363A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13">
            <a:extLst>
              <a:ext uri="{FF2B5EF4-FFF2-40B4-BE49-F238E27FC236}">
                <a16:creationId xmlns:a16="http://schemas.microsoft.com/office/drawing/2014/main" id="{96A0B76F-8010-4C62-B4B6-C5FC438C05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5">
            <a:extLst>
              <a:ext uri="{FF2B5EF4-FFF2-40B4-BE49-F238E27FC236}">
                <a16:creationId xmlns:a16="http://schemas.microsoft.com/office/drawing/2014/main" id="{B36BEBD5-A373-4C8C-8C06-CD8007E22F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a:xfrm>
            <a:off x="581192" y="702156"/>
            <a:ext cx="11305233" cy="1013800"/>
          </a:xfrm>
        </p:spPr>
        <p:txBody>
          <a:bodyPr vert="horz" lIns="91440" tIns="45720" rIns="91440" bIns="45720" rtlCol="0" anchor="b">
            <a:normAutofit/>
          </a:bodyPr>
          <a:lstStyle/>
          <a:p>
            <a:r>
              <a:rPr lang="en-US" dirty="0">
                <a:solidFill>
                  <a:srgbClr val="FFFFFF"/>
                </a:solidFill>
              </a:rPr>
              <a:t>Transforming the field education Landscape Project</a:t>
            </a:r>
            <a:endParaRPr lang="en-US" dirty="0"/>
          </a:p>
        </p:txBody>
      </p:sp>
      <p:sp>
        <p:nvSpPr>
          <p:cNvPr id="4" name="Content Placeholder 3">
            <a:extLst>
              <a:ext uri="{FF2B5EF4-FFF2-40B4-BE49-F238E27FC236}">
                <a16:creationId xmlns:a16="http://schemas.microsoft.com/office/drawing/2014/main" id="{FBF55BCF-0BBA-4C28-ACE6-1D320A0E2B1C}"/>
              </a:ext>
            </a:extLst>
          </p:cNvPr>
          <p:cNvSpPr>
            <a:spLocks noGrp="1"/>
          </p:cNvSpPr>
          <p:nvPr>
            <p:ph sz="half" idx="2"/>
          </p:nvPr>
        </p:nvSpPr>
        <p:spPr>
          <a:xfrm>
            <a:off x="564979" y="1992005"/>
            <a:ext cx="11067500" cy="4256981"/>
          </a:xfrm>
        </p:spPr>
        <p:txBody>
          <a:bodyPr vert="horz" lIns="91440" tIns="45720" rIns="91440" bIns="45720" rtlCol="0" anchor="ctr">
            <a:normAutofit/>
          </a:bodyPr>
          <a:lstStyle/>
          <a:p>
            <a:pPr marL="305435" indent="-305435"/>
            <a:r>
              <a:rPr lang="en-US" dirty="0">
                <a:ea typeface="+mn-lt"/>
                <a:cs typeface="+mn-lt"/>
              </a:rPr>
              <a:t>Transforming the Field Education Landscape (TFEL) is a partnership project that aims to better prepare the next generation of social workers in Canada by creating training and mentoring opportunities for students, developing and mobilizing innovative and promising field education practices, and improving the integration of research and practice in field education.</a:t>
            </a:r>
            <a:endParaRPr lang="en-US" dirty="0"/>
          </a:p>
          <a:p>
            <a:pPr marL="305435" indent="-305435"/>
            <a:endParaRPr lang="en-US" dirty="0"/>
          </a:p>
          <a:p>
            <a:pPr marL="305435" indent="-305435"/>
            <a:r>
              <a:rPr lang="en-US" dirty="0">
                <a:ea typeface="+mn-lt"/>
                <a:cs typeface="+mn-lt"/>
              </a:rPr>
              <a:t>TFEL is particularly interested in exploring how social users may transform field education.</a:t>
            </a:r>
            <a:endParaRPr lang="en-US" dirty="0"/>
          </a:p>
          <a:p>
            <a:pPr marL="0" indent="0">
              <a:buNone/>
            </a:pPr>
            <a:endParaRPr lang="en-US" dirty="0"/>
          </a:p>
          <a:p>
            <a:pPr marL="0" indent="-305435">
              <a:lnSpc>
                <a:spcPct val="90000"/>
              </a:lnSpc>
              <a:spcBef>
                <a:spcPts val="1000"/>
              </a:spcBef>
              <a:spcAft>
                <a:spcPts val="0"/>
              </a:spcAft>
            </a:pPr>
            <a:endParaRPr lang="en-US" dirty="0"/>
          </a:p>
        </p:txBody>
      </p:sp>
    </p:spTree>
    <p:extLst>
      <p:ext uri="{BB962C8B-B14F-4D97-AF65-F5344CB8AC3E}">
        <p14:creationId xmlns:p14="http://schemas.microsoft.com/office/powerpoint/2010/main" val="6442679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p:txBody>
          <a:bodyPr/>
          <a:lstStyle/>
          <a:p>
            <a:r>
              <a:rPr lang="en-US" dirty="0"/>
              <a:t>Invited keynote</a:t>
            </a:r>
          </a:p>
        </p:txBody>
      </p:sp>
      <p:sp>
        <p:nvSpPr>
          <p:cNvPr id="4" name="Content Placeholder 3">
            <a:extLst>
              <a:ext uri="{FF2B5EF4-FFF2-40B4-BE49-F238E27FC236}">
                <a16:creationId xmlns:a16="http://schemas.microsoft.com/office/drawing/2014/main" id="{FBF55BCF-0BBA-4C28-ACE6-1D320A0E2B1C}"/>
              </a:ext>
            </a:extLst>
          </p:cNvPr>
          <p:cNvSpPr>
            <a:spLocks noGrp="1"/>
          </p:cNvSpPr>
          <p:nvPr>
            <p:ph sz="half" idx="2"/>
          </p:nvPr>
        </p:nvSpPr>
        <p:spPr>
          <a:xfrm>
            <a:off x="582748" y="2214751"/>
            <a:ext cx="10869035" cy="3924594"/>
          </a:xfrm>
        </p:spPr>
        <p:txBody>
          <a:bodyPr>
            <a:normAutofit/>
          </a:bodyPr>
          <a:lstStyle/>
          <a:p>
            <a:pPr marL="0" indent="0" algn="ctr">
              <a:spcBef>
                <a:spcPts val="1000"/>
              </a:spcBef>
              <a:spcAft>
                <a:spcPts val="0"/>
              </a:spcAft>
              <a:buNone/>
            </a:pPr>
            <a:endParaRPr lang="en-US" b="1">
              <a:solidFill>
                <a:schemeClr val="accent2"/>
              </a:solidFill>
              <a:ea typeface="+mn-lt"/>
              <a:cs typeface="+mn-lt"/>
            </a:endParaRPr>
          </a:p>
          <a:p>
            <a:pPr marL="0" indent="0" algn="ctr">
              <a:spcBef>
                <a:spcPts val="1000"/>
              </a:spcBef>
              <a:spcAft>
                <a:spcPts val="0"/>
              </a:spcAft>
              <a:buNone/>
            </a:pPr>
            <a:r>
              <a:rPr lang="en-US" b="1" dirty="0">
                <a:solidFill>
                  <a:schemeClr val="accent2"/>
                </a:solidFill>
                <a:ea typeface="+mn-lt"/>
                <a:cs typeface="+mn-lt"/>
              </a:rPr>
              <a:t>Keynote Speaker: Dr. Sandra Engstrom</a:t>
            </a:r>
          </a:p>
          <a:p>
            <a:pPr marL="0" indent="0" algn="ctr">
              <a:spcBef>
                <a:spcPts val="1000"/>
              </a:spcBef>
              <a:spcAft>
                <a:spcPts val="0"/>
              </a:spcAft>
              <a:buNone/>
            </a:pPr>
            <a:endParaRPr lang="en-US" b="1">
              <a:solidFill>
                <a:schemeClr val="accent2"/>
              </a:solidFill>
              <a:ea typeface="+mn-lt"/>
              <a:cs typeface="+mn-lt"/>
            </a:endParaRPr>
          </a:p>
          <a:p>
            <a:pPr marL="305435" indent="-305435">
              <a:spcBef>
                <a:spcPts val="1000"/>
              </a:spcBef>
              <a:spcAft>
                <a:spcPts val="0"/>
              </a:spcAft>
            </a:pPr>
            <a:r>
              <a:rPr lang="en-US" b="1" dirty="0">
                <a:ea typeface="+mn-lt"/>
                <a:cs typeface="+mn-lt"/>
              </a:rPr>
              <a:t>Social Work Lecturer at the University of Stirling in Scotland</a:t>
            </a:r>
            <a:endParaRPr lang="en-US" b="1" dirty="0">
              <a:highlight>
                <a:srgbClr val="FFFF00"/>
              </a:highlight>
              <a:ea typeface="+mn-lt"/>
              <a:cs typeface="+mn-lt"/>
            </a:endParaRPr>
          </a:p>
          <a:p>
            <a:pPr marL="305435" indent="-305435">
              <a:spcBef>
                <a:spcPts val="1000"/>
              </a:spcBef>
              <a:spcAft>
                <a:spcPts val="0"/>
              </a:spcAft>
            </a:pPr>
            <a:r>
              <a:rPr lang="en-US" b="1" dirty="0">
                <a:solidFill>
                  <a:srgbClr val="3D3D3D"/>
                </a:solidFill>
                <a:ea typeface="+mn-lt"/>
                <a:cs typeface="+mn-lt"/>
              </a:rPr>
              <a:t>UNITY</a:t>
            </a:r>
          </a:p>
          <a:p>
            <a:pPr marL="285750" indent="-285750">
              <a:spcBef>
                <a:spcPts val="1000"/>
              </a:spcBef>
              <a:spcAft>
                <a:spcPts val="0"/>
              </a:spcAft>
            </a:pPr>
            <a:endParaRPr lang="en-US" b="1">
              <a:solidFill>
                <a:srgbClr val="3D3D3D"/>
              </a:solidFill>
              <a:ea typeface="+mn-lt"/>
              <a:cs typeface="+mn-lt"/>
            </a:endParaRPr>
          </a:p>
          <a:p>
            <a:pPr marL="0" indent="0" algn="ctr">
              <a:spcBef>
                <a:spcPts val="1000"/>
              </a:spcBef>
              <a:spcAft>
                <a:spcPts val="0"/>
              </a:spcAft>
              <a:buNone/>
            </a:pPr>
            <a:endParaRPr lang="en-US" b="1">
              <a:solidFill>
                <a:schemeClr val="accent2"/>
              </a:solidFill>
              <a:ea typeface="+mn-lt"/>
              <a:cs typeface="+mn-lt"/>
            </a:endParaRPr>
          </a:p>
          <a:p>
            <a:pPr marL="0" indent="0" algn="ctr">
              <a:spcBef>
                <a:spcPts val="1000"/>
              </a:spcBef>
              <a:spcAft>
                <a:spcPts val="0"/>
              </a:spcAft>
              <a:buNone/>
            </a:pPr>
            <a:endParaRPr lang="en-US" b="1">
              <a:solidFill>
                <a:schemeClr val="accent2"/>
              </a:solidFill>
              <a:ea typeface="+mn-lt"/>
              <a:cs typeface="+mn-lt"/>
            </a:endParaRPr>
          </a:p>
          <a:p>
            <a:pPr marL="0" indent="0" algn="ctr">
              <a:spcBef>
                <a:spcPts val="1000"/>
              </a:spcBef>
              <a:spcAft>
                <a:spcPts val="0"/>
              </a:spcAft>
              <a:buNone/>
            </a:pPr>
            <a:endParaRPr lang="en-US" b="1">
              <a:solidFill>
                <a:srgbClr val="E379AC"/>
              </a:solidFill>
            </a:endParaRPr>
          </a:p>
          <a:p>
            <a:pPr marL="305435" indent="-305435">
              <a:spcBef>
                <a:spcPts val="1000"/>
              </a:spcBef>
              <a:spcAft>
                <a:spcPts val="0"/>
              </a:spcAft>
            </a:pPr>
            <a:endParaRPr lang="en-US"/>
          </a:p>
          <a:p>
            <a:pPr marL="0" indent="0">
              <a:spcBef>
                <a:spcPts val="1000"/>
              </a:spcBef>
              <a:spcAft>
                <a:spcPts val="0"/>
              </a:spcAft>
              <a:buNone/>
            </a:pPr>
            <a:endParaRPr lang="en-US"/>
          </a:p>
          <a:p>
            <a:pPr marL="305435" indent="-305435"/>
            <a:endParaRPr lang="en-CA"/>
          </a:p>
        </p:txBody>
      </p:sp>
    </p:spTree>
    <p:extLst>
      <p:ext uri="{BB962C8B-B14F-4D97-AF65-F5344CB8AC3E}">
        <p14:creationId xmlns:p14="http://schemas.microsoft.com/office/powerpoint/2010/main" val="7662160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4E0C5-57F3-46C2-B1FF-8942424085B8}"/>
              </a:ext>
            </a:extLst>
          </p:cNvPr>
          <p:cNvSpPr>
            <a:spLocks noGrp="1"/>
          </p:cNvSpPr>
          <p:nvPr>
            <p:ph type="title"/>
          </p:nvPr>
        </p:nvSpPr>
        <p:spPr/>
        <p:txBody>
          <a:bodyPr/>
          <a:lstStyle/>
          <a:p>
            <a:r>
              <a:rPr lang="en-CA" dirty="0"/>
              <a:t>Service Users in the literature</a:t>
            </a:r>
            <a:endParaRPr lang="en-US" dirty="0"/>
          </a:p>
        </p:txBody>
      </p:sp>
      <p:sp>
        <p:nvSpPr>
          <p:cNvPr id="4" name="Content Placeholder 3">
            <a:extLst>
              <a:ext uri="{FF2B5EF4-FFF2-40B4-BE49-F238E27FC236}">
                <a16:creationId xmlns:a16="http://schemas.microsoft.com/office/drawing/2014/main" id="{FBF55BCF-0BBA-4C28-ACE6-1D320A0E2B1C}"/>
              </a:ext>
            </a:extLst>
          </p:cNvPr>
          <p:cNvSpPr>
            <a:spLocks noGrp="1"/>
          </p:cNvSpPr>
          <p:nvPr>
            <p:ph sz="half" idx="2"/>
          </p:nvPr>
        </p:nvSpPr>
        <p:spPr>
          <a:xfrm>
            <a:off x="460045" y="2083566"/>
            <a:ext cx="11279852" cy="4550406"/>
          </a:xfrm>
        </p:spPr>
        <p:txBody>
          <a:bodyPr>
            <a:normAutofit fontScale="92500" lnSpcReduction="10000"/>
          </a:bodyPr>
          <a:lstStyle/>
          <a:p>
            <a:pPr marL="0" indent="0" algn="ctr">
              <a:buNone/>
            </a:pPr>
            <a:endParaRPr lang="en-CA" b="1">
              <a:solidFill>
                <a:srgbClr val="DB5193"/>
              </a:solidFill>
            </a:endParaRPr>
          </a:p>
          <a:p>
            <a:pPr marL="0" indent="0" algn="ctr">
              <a:buNone/>
            </a:pPr>
            <a:r>
              <a:rPr lang="en-CA" b="1" dirty="0">
                <a:solidFill>
                  <a:srgbClr val="DB5193"/>
                </a:solidFill>
              </a:rPr>
              <a:t>Who are Service Users?</a:t>
            </a:r>
          </a:p>
          <a:p>
            <a:pPr marL="0" indent="0">
              <a:buNone/>
            </a:pPr>
            <a:endParaRPr lang="en-CA">
              <a:solidFill>
                <a:srgbClr val="DB5193"/>
              </a:solidFill>
            </a:endParaRPr>
          </a:p>
          <a:p>
            <a:pPr marL="305435" indent="-305435"/>
            <a:r>
              <a:rPr lang="en-US" dirty="0">
                <a:ea typeface="+mn-lt"/>
                <a:cs typeface="+mn-lt"/>
              </a:rPr>
              <a:t>The term ‘service user’ is “to cover the wide and diverse group of individuals who are involved in, or who use social work services” (Lucas &amp; Thomas, 2020, p. 1). </a:t>
            </a:r>
            <a:endParaRPr lang="en-CA" dirty="0">
              <a:ea typeface="+mn-lt"/>
              <a:cs typeface="+mn-lt"/>
            </a:endParaRPr>
          </a:p>
          <a:p>
            <a:pPr marL="0" indent="0">
              <a:buNone/>
            </a:pPr>
            <a:endParaRPr lang="en-US">
              <a:ea typeface="+mn-lt"/>
              <a:cs typeface="+mn-lt"/>
            </a:endParaRPr>
          </a:p>
          <a:p>
            <a:pPr marL="305435" indent="-305435"/>
            <a:r>
              <a:rPr lang="en-US" dirty="0">
                <a:ea typeface="+mn-lt"/>
                <a:cs typeface="+mn-lt"/>
              </a:rPr>
              <a:t>Service users can refer to clients or people who receive or has previously received social support and/or community services” (Schön, 2015 &amp; Ramon, </a:t>
            </a:r>
            <a:r>
              <a:rPr lang="en-US" dirty="0" err="1">
                <a:ea typeface="+mn-lt"/>
                <a:cs typeface="+mn-lt"/>
              </a:rPr>
              <a:t>Grodofsky</a:t>
            </a:r>
            <a:r>
              <a:rPr lang="en-US" dirty="0">
                <a:ea typeface="+mn-lt"/>
                <a:cs typeface="+mn-lt"/>
              </a:rPr>
              <a:t>, Allegri, &amp; </a:t>
            </a:r>
            <a:r>
              <a:rPr lang="en-US" dirty="0" err="1">
                <a:ea typeface="+mn-lt"/>
                <a:cs typeface="+mn-lt"/>
              </a:rPr>
              <a:t>Rafaelic</a:t>
            </a:r>
            <a:r>
              <a:rPr lang="en-US" dirty="0">
                <a:ea typeface="+mn-lt"/>
                <a:cs typeface="+mn-lt"/>
              </a:rPr>
              <a:t>, 2019). </a:t>
            </a:r>
            <a:endParaRPr lang="en-CA" dirty="0">
              <a:ea typeface="+mn-lt"/>
              <a:cs typeface="+mn-lt"/>
            </a:endParaRPr>
          </a:p>
          <a:p>
            <a:pPr marL="0" indent="0">
              <a:buNone/>
            </a:pPr>
            <a:endParaRPr lang="en-US">
              <a:ea typeface="+mn-lt"/>
              <a:cs typeface="+mn-lt"/>
            </a:endParaRPr>
          </a:p>
          <a:p>
            <a:pPr marL="285750" indent="-285750">
              <a:buFont typeface="Wingdings" panose="05020102010507070707" pitchFamily="18" charset="2"/>
              <a:buChar char="§"/>
            </a:pPr>
            <a:r>
              <a:rPr lang="en-US" dirty="0">
                <a:ea typeface="+mn-lt"/>
                <a:cs typeface="+mn-lt"/>
              </a:rPr>
              <a:t>Additionally, the term such as service user can include people who are students, practitioners, academics and professionals (Hughes, 2017).</a:t>
            </a:r>
          </a:p>
          <a:p>
            <a:pPr marL="0" indent="0">
              <a:buNone/>
            </a:pPr>
            <a:endParaRPr lang="en-US">
              <a:ea typeface="+mn-lt"/>
              <a:cs typeface="+mn-lt"/>
            </a:endParaRPr>
          </a:p>
          <a:p>
            <a:pPr marL="285750" indent="-285750">
              <a:buFont typeface="Wingdings" panose="05020102010507070707" pitchFamily="18" charset="2"/>
              <a:buChar char="§"/>
            </a:pPr>
            <a:r>
              <a:rPr lang="en-US" dirty="0">
                <a:ea typeface="+mn-lt"/>
                <a:cs typeface="+mn-lt"/>
              </a:rPr>
              <a:t>Other terms for service users include patient, </a:t>
            </a:r>
            <a:r>
              <a:rPr lang="en-US" dirty="0" err="1">
                <a:ea typeface="+mn-lt"/>
                <a:cs typeface="+mn-lt"/>
              </a:rPr>
              <a:t>carer</a:t>
            </a:r>
            <a:r>
              <a:rPr lang="en-US" dirty="0">
                <a:ea typeface="+mn-lt"/>
                <a:cs typeface="+mn-lt"/>
              </a:rPr>
              <a:t> or experts by experience (Hughes, 2017). </a:t>
            </a:r>
            <a:endParaRPr lang="en-US"/>
          </a:p>
          <a:p>
            <a:pPr marL="305435" indent="-305435"/>
            <a:endParaRPr lang="en-US">
              <a:ea typeface="+mn-lt"/>
              <a:cs typeface="+mn-lt"/>
            </a:endParaRPr>
          </a:p>
          <a:p>
            <a:pPr marL="0" indent="0" algn="ctr">
              <a:buNone/>
            </a:pPr>
            <a:endParaRPr lang="en-CA"/>
          </a:p>
          <a:p>
            <a:pPr marL="0" indent="0" algn="ctr">
              <a:buNone/>
            </a:pPr>
            <a:endParaRPr lang="en-CA"/>
          </a:p>
          <a:p>
            <a:pPr marL="0" indent="0" algn="ctr">
              <a:buNone/>
            </a:pPr>
            <a:endParaRPr lang="en-CA"/>
          </a:p>
        </p:txBody>
      </p:sp>
    </p:spTree>
    <p:extLst>
      <p:ext uri="{BB962C8B-B14F-4D97-AF65-F5344CB8AC3E}">
        <p14:creationId xmlns:p14="http://schemas.microsoft.com/office/powerpoint/2010/main" val="28847578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6855A12-CBBA-440E-8835-E816E8E465FD}"/>
              </a:ext>
            </a:extLst>
          </p:cNvPr>
          <p:cNvSpPr>
            <a:spLocks noGrp="1"/>
          </p:cNvSpPr>
          <p:nvPr>
            <p:ph idx="1"/>
          </p:nvPr>
        </p:nvSpPr>
        <p:spPr>
          <a:xfrm>
            <a:off x="581192" y="2343975"/>
            <a:ext cx="11029615" cy="4040565"/>
          </a:xfrm>
        </p:spPr>
        <p:txBody>
          <a:bodyPr vert="horz" lIns="91440" tIns="45720" rIns="91440" bIns="45720" rtlCol="0" anchor="ctr">
            <a:noAutofit/>
          </a:bodyPr>
          <a:lstStyle/>
          <a:p>
            <a:pPr marL="0" indent="0" algn="ctr">
              <a:buNone/>
            </a:pPr>
            <a:endParaRPr lang="en-CA">
              <a:solidFill>
                <a:srgbClr val="D32D7C"/>
              </a:solidFill>
            </a:endParaRPr>
          </a:p>
          <a:p>
            <a:pPr marL="305435" indent="-305435"/>
            <a:endParaRPr lang="en-US">
              <a:ea typeface="+mn-lt"/>
              <a:cs typeface="+mn-lt"/>
            </a:endParaRPr>
          </a:p>
          <a:p>
            <a:pPr marL="305435" indent="-305435">
              <a:spcBef>
                <a:spcPts val="1000"/>
              </a:spcBef>
              <a:spcAft>
                <a:spcPts val="0"/>
              </a:spcAft>
            </a:pPr>
            <a:endParaRPr lang="en-US">
              <a:ea typeface="+mn-lt"/>
              <a:cs typeface="+mn-lt"/>
            </a:endParaRPr>
          </a:p>
          <a:p>
            <a:pPr marL="305435" indent="-305435">
              <a:spcBef>
                <a:spcPts val="1000"/>
              </a:spcBef>
              <a:spcAft>
                <a:spcPts val="0"/>
              </a:spcAft>
            </a:pPr>
            <a:endParaRPr lang="en-US" sz="1700">
              <a:ea typeface="+mn-lt"/>
              <a:cs typeface="+mn-lt"/>
            </a:endParaRPr>
          </a:p>
          <a:p>
            <a:pPr marL="305435" indent="-305435">
              <a:spcBef>
                <a:spcPts val="1000"/>
              </a:spcBef>
              <a:spcAft>
                <a:spcPts val="0"/>
              </a:spcAft>
            </a:pPr>
            <a:r>
              <a:rPr lang="en-US" dirty="0">
                <a:ea typeface="+mn-lt"/>
                <a:cs typeface="+mn-lt"/>
              </a:rPr>
              <a:t>Our role in this project was to conduct a literature review on service user involvement in </a:t>
            </a:r>
            <a:r>
              <a:rPr lang="en-US">
                <a:ea typeface="+mn-lt"/>
                <a:cs typeface="+mn-lt"/>
              </a:rPr>
              <a:t>social</a:t>
            </a:r>
            <a:r>
              <a:rPr lang="en-US" dirty="0">
                <a:ea typeface="+mn-lt"/>
                <a:cs typeface="+mn-lt"/>
              </a:rPr>
              <a:t> work education and to complete an annotated bibliography.</a:t>
            </a:r>
          </a:p>
          <a:p>
            <a:pPr marL="305435" indent="-305435">
              <a:spcBef>
                <a:spcPts val="1000"/>
              </a:spcBef>
              <a:spcAft>
                <a:spcPts val="0"/>
              </a:spcAft>
            </a:pPr>
            <a:endParaRPr lang="en-US" dirty="0">
              <a:ea typeface="+mn-lt"/>
              <a:cs typeface="+mn-lt"/>
            </a:endParaRPr>
          </a:p>
          <a:p>
            <a:pPr marL="305435" indent="-305435">
              <a:spcBef>
                <a:spcPts val="1000"/>
              </a:spcBef>
              <a:spcAft>
                <a:spcPts val="0"/>
              </a:spcAft>
            </a:pPr>
            <a:r>
              <a:rPr lang="en-US" dirty="0">
                <a:ea typeface="+mn-lt"/>
                <a:cs typeface="+mn-lt"/>
              </a:rPr>
              <a:t>The goal of the literature review was to examine how service users may be part of transforming field education, preparing students for practice, and expand the learning in social work field education.</a:t>
            </a:r>
          </a:p>
          <a:p>
            <a:pPr marL="305435" indent="-305435">
              <a:spcBef>
                <a:spcPts val="1000"/>
              </a:spcBef>
              <a:spcAft>
                <a:spcPts val="0"/>
              </a:spcAft>
            </a:pPr>
            <a:endParaRPr lang="en-US" dirty="0">
              <a:ea typeface="+mn-lt"/>
              <a:cs typeface="+mn-lt"/>
            </a:endParaRPr>
          </a:p>
          <a:p>
            <a:pPr marL="305435" indent="-305435">
              <a:spcBef>
                <a:spcPts val="1000"/>
              </a:spcBef>
              <a:spcAft>
                <a:spcPts val="0"/>
              </a:spcAft>
            </a:pPr>
            <a:r>
              <a:rPr lang="en-US" dirty="0">
                <a:ea typeface="+mn-lt"/>
                <a:cs typeface="+mn-lt"/>
              </a:rPr>
              <a:t>In the United Kingdom (UK), there is legislation to ensure that service users are involved in all levels of social work education. Similar legislation does not exist in North America.</a:t>
            </a:r>
          </a:p>
          <a:p>
            <a:pPr marL="305435" indent="-305435">
              <a:buNone/>
            </a:pPr>
            <a:endParaRPr lang="en-US" dirty="0"/>
          </a:p>
          <a:p>
            <a:pPr marL="285750" indent="-285750"/>
            <a:endParaRPr lang="en-CA"/>
          </a:p>
          <a:p>
            <a:pPr marL="285750" indent="-285750"/>
            <a:endParaRPr lang="en-CA">
              <a:ea typeface="+mn-lt"/>
              <a:cs typeface="+mn-lt"/>
            </a:endParaRPr>
          </a:p>
          <a:p>
            <a:pPr marL="0" indent="0" algn="ctr">
              <a:buNone/>
            </a:pPr>
            <a:endParaRPr lang="en-CA">
              <a:ea typeface="+mn-lt"/>
              <a:cs typeface="+mn-lt"/>
            </a:endParaRPr>
          </a:p>
          <a:p>
            <a:pPr marL="0" indent="0" algn="ctr">
              <a:buNone/>
            </a:pPr>
            <a:endParaRPr lang="en-CA">
              <a:ea typeface="+mn-lt"/>
              <a:cs typeface="+mn-lt"/>
            </a:endParaRPr>
          </a:p>
          <a:p>
            <a:pPr marL="0" indent="0" algn="ctr">
              <a:buNone/>
            </a:pPr>
            <a:endParaRPr lang="en-CA"/>
          </a:p>
        </p:txBody>
      </p:sp>
      <p:sp>
        <p:nvSpPr>
          <p:cNvPr id="5" name="Title 4">
            <a:extLst>
              <a:ext uri="{FF2B5EF4-FFF2-40B4-BE49-F238E27FC236}">
                <a16:creationId xmlns:a16="http://schemas.microsoft.com/office/drawing/2014/main" id="{74EE4177-17F2-43B4-AD9C-B8343D182506}"/>
              </a:ext>
            </a:extLst>
          </p:cNvPr>
          <p:cNvSpPr>
            <a:spLocks noGrp="1"/>
          </p:cNvSpPr>
          <p:nvPr>
            <p:ph type="title"/>
          </p:nvPr>
        </p:nvSpPr>
        <p:spPr/>
        <p:txBody>
          <a:bodyPr/>
          <a:lstStyle/>
          <a:p>
            <a:r>
              <a:rPr lang="en-US" dirty="0"/>
              <a:t>Goal of the literature Review</a:t>
            </a:r>
          </a:p>
        </p:txBody>
      </p:sp>
    </p:spTree>
    <p:extLst>
      <p:ext uri="{BB962C8B-B14F-4D97-AF65-F5344CB8AC3E}">
        <p14:creationId xmlns:p14="http://schemas.microsoft.com/office/powerpoint/2010/main" val="393043029"/>
      </p:ext>
    </p:extLst>
  </p:cSld>
  <p:clrMapOvr>
    <a:masterClrMapping/>
  </p:clrMapOvr>
</p:sld>
</file>

<file path=ppt/theme/theme1.xml><?xml version="1.0" encoding="utf-8"?>
<a:theme xmlns:a="http://schemas.openxmlformats.org/drawingml/2006/main" name="Dividend">
  <a:themeElements>
    <a:clrScheme name="Custom 7">
      <a:dk1>
        <a:srgbClr val="595959"/>
      </a:dk1>
      <a:lt1>
        <a:srgbClr val="FFFFFF"/>
      </a:lt1>
      <a:dk2>
        <a:srgbClr val="3D3D3D"/>
      </a:dk2>
      <a:lt2>
        <a:srgbClr val="9ED8CF"/>
      </a:lt2>
      <a:accent1>
        <a:srgbClr val="255E74"/>
      </a:accent1>
      <a:accent2>
        <a:srgbClr val="E379AC"/>
      </a:accent2>
      <a:accent3>
        <a:srgbClr val="9E296B"/>
      </a:accent3>
      <a:accent4>
        <a:srgbClr val="9ED8CF"/>
      </a:accent4>
      <a:accent5>
        <a:srgbClr val="388DAE"/>
      </a:accent5>
      <a:accent6>
        <a:srgbClr val="F6DEEB"/>
      </a:accent6>
      <a:hlink>
        <a:srgbClr val="D45B9F"/>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C21699FF-00E4-43C8-BBCC-D7E5536C371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A3763420CF887A46A778028E3DFF199E" ma:contentTypeVersion="4" ma:contentTypeDescription="Create a new document." ma:contentTypeScope="" ma:versionID="4cb7c9b520a597e0f306ad69dd2ba12e">
  <xsd:schema xmlns:xsd="http://www.w3.org/2001/XMLSchema" xmlns:xs="http://www.w3.org/2001/XMLSchema" xmlns:p="http://schemas.microsoft.com/office/2006/metadata/properties" xmlns:ns2="aad0a8b8-ce60-4556-8ef1-4602e6b60f2f" targetNamespace="http://schemas.microsoft.com/office/2006/metadata/properties" ma:root="true" ma:fieldsID="6cad9716b685c310677a38761e0527d8" ns2:_="">
    <xsd:import namespace="aad0a8b8-ce60-4556-8ef1-4602e6b60f2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d0a8b8-ce60-4556-8ef1-4602e6b60f2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18478C0-0BAA-49A3-BB3D-3703CC98C79B}">
  <ds:schemaRefs>
    <ds:schemaRef ds:uri="9a0a9f27-f4c4-412e-87ca-ee52edaa55b8"/>
    <ds:schemaRef ds:uri="d480f07e-724b-4e2c-b174-e15ab6b500ab"/>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0B5B92D-B45F-43F0-87A5-BD454DA3F59F}">
  <ds:schemaRefs>
    <ds:schemaRef ds:uri="aad0a8b8-ce60-4556-8ef1-4602e6b60f2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E500451D-9ED6-4022-8BAC-85F16BDAC89E}">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24</Slides>
  <Notes>3</Notes>
  <HiddenSlides>0</HiddenSlide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Dividend</vt:lpstr>
      <vt:lpstr> TFEL Webinar  the challenges </vt:lpstr>
      <vt:lpstr>PowerPoint Presentation</vt:lpstr>
      <vt:lpstr>Territorial Acknowledgement</vt:lpstr>
      <vt:lpstr>introductions</vt:lpstr>
      <vt:lpstr>Agenda</vt:lpstr>
      <vt:lpstr>Transforming the field education Landscape Project</vt:lpstr>
      <vt:lpstr>Invited keynote</vt:lpstr>
      <vt:lpstr>Service Users in the literature</vt:lpstr>
      <vt:lpstr>Goal of the literature Review</vt:lpstr>
      <vt:lpstr>Methodology &amp; Search Strategy</vt:lpstr>
      <vt:lpstr>Methodology &amp; Search Strategy</vt:lpstr>
      <vt:lpstr>Methodology &amp; Search Strategy</vt:lpstr>
      <vt:lpstr>SERVICE USERS &amp; RESEARCH involvement</vt:lpstr>
      <vt:lpstr>SERVICE USERS &amp; social work EDUCATION</vt:lpstr>
      <vt:lpstr> SERVICE USERS as EDUCATORS</vt:lpstr>
      <vt:lpstr>conclusion</vt:lpstr>
      <vt:lpstr>RECOMMENDED READINGS</vt:lpstr>
      <vt:lpstr>Resources on TFEL Website</vt:lpstr>
      <vt:lpstr>Group Discussion</vt:lpstr>
      <vt:lpstr>next steps</vt:lpstr>
      <vt:lpstr>Concluding thoughts</vt:lpstr>
      <vt:lpstr>References</vt:lpstr>
      <vt:lpstr>References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BEYOND THE CHALLENGES New Insights and INNOVATIONS IN FIELD EDUCATION the challenges</dc:title>
  <dc:creator>Andrea Rosenberger</dc:creator>
  <cp:revision>276</cp:revision>
  <dcterms:created xsi:type="dcterms:W3CDTF">2020-06-10T23:39:28Z</dcterms:created>
  <dcterms:modified xsi:type="dcterms:W3CDTF">2020-11-19T14:07:09Z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0x010100A3763420CF887A46A778028E3DFF199E</vt:lpwstr>
  </property>
</Properties>
</file>